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256" r:id="rId2"/>
    <p:sldId id="671" r:id="rId3"/>
    <p:sldId id="661" r:id="rId4"/>
    <p:sldId id="662" r:id="rId5"/>
    <p:sldId id="675" r:id="rId6"/>
    <p:sldId id="674" r:id="rId7"/>
    <p:sldId id="666" r:id="rId8"/>
    <p:sldId id="670" r:id="rId9"/>
    <p:sldId id="676" r:id="rId10"/>
    <p:sldId id="678" r:id="rId11"/>
    <p:sldId id="677" r:id="rId12"/>
  </p:sldIdLst>
  <p:sldSz cx="9906000" cy="6858000" type="A4"/>
  <p:notesSz cx="67818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000099"/>
    <a:srgbClr val="CC0000"/>
    <a:srgbClr val="0033CC"/>
    <a:srgbClr val="9900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09" autoAdjust="0"/>
    <p:restoredTop sz="94664" autoAdjust="0"/>
  </p:normalViewPr>
  <p:slideViewPr>
    <p:cSldViewPr>
      <p:cViewPr>
        <p:scale>
          <a:sx n="100" d="100"/>
          <a:sy n="100" d="100"/>
        </p:scale>
        <p:origin x="52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17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178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07525"/>
            <a:ext cx="29178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/>
            </a:lvl1pPr>
          </a:lstStyle>
          <a:p>
            <a:fld id="{7DED9EB7-45A2-4A0F-8F91-E3FD960711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99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9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5350"/>
            <a:ext cx="54260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99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091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A3A377D-9284-46CD-A79C-D0862714C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495300" y="2363788"/>
            <a:ext cx="8832850" cy="1600200"/>
            <a:chOff x="288" y="1489"/>
            <a:chExt cx="5136" cy="1008"/>
          </a:xfrm>
        </p:grpSpPr>
        <p:sp>
          <p:nvSpPr>
            <p:cNvPr id="26627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4478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DE9C88-7922-464D-B752-2283859A28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98260-2D80-44CA-B7CB-DD13C81009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381000"/>
            <a:ext cx="2105025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381000"/>
            <a:ext cx="6162675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11C25-7BE0-481B-AA66-81AA9FCD3B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81000"/>
            <a:ext cx="8420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057400"/>
            <a:ext cx="41338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057400"/>
            <a:ext cx="413385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EA6AEE28-FBBF-43AF-BA66-14BE781582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81000"/>
            <a:ext cx="8420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057400"/>
            <a:ext cx="41338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2057400"/>
            <a:ext cx="413385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191000"/>
            <a:ext cx="413385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429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455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93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AA3AEAD5-2F41-4529-98CB-A4A421A0CE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81000"/>
            <a:ext cx="8420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057400"/>
            <a:ext cx="41338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338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2ECA9BF6-FC2C-4EC5-95E1-0E0E890EDD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381000"/>
            <a:ext cx="84201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29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113BE68A-B4E0-4F97-A38B-00BCF626F2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5E8D-EF91-49EC-90B5-0D27B8D945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E377-496D-4771-A647-1C4DD2B5E7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0574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E44ED-B064-4C77-AA75-2AC7050792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020D8-37F9-4521-A93B-5E98779E80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732F-AF36-43A9-BEFA-3825D9BFCB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7412-D15C-43F3-A41D-DEAA275CE0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A79E7-D98F-4B1C-985C-8D48A1135D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917A-EE21-453D-8ADC-D287BE1197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95300" y="992188"/>
            <a:ext cx="8832850" cy="1600200"/>
            <a:chOff x="288" y="625"/>
            <a:chExt cx="5136" cy="1008"/>
          </a:xfrm>
        </p:grpSpPr>
        <p:sp>
          <p:nvSpPr>
            <p:cNvPr id="25603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810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0574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CCB33113-589E-4546-B1DD-37B8CA29F6B9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237" y="3356992"/>
            <a:ext cx="9705975" cy="1463675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Παρακολούθηση Σαντορίνης</a:t>
            </a:r>
            <a:b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b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Τρέχουσα κατάσταση ηφαιστείου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Τρέχουσα Σεισμικότητα στην Άνυδρο</a:t>
            </a:r>
            <a:endParaRPr lang="en-US" sz="4000" b="1" dirty="0">
              <a:solidFill>
                <a:schemeClr val="tx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6" descr="Impislog_gr">
            <a:extLst>
              <a:ext uri="{FF2B5EF4-FFF2-40B4-BE49-F238E27FC236}">
                <a16:creationId xmlns:a16="http://schemas.microsoft.com/office/drawing/2014/main" id="{7C830861-F830-4D62-AB4F-57E13C25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75"/>
            <a:ext cx="1620837" cy="1601788"/>
          </a:xfrm>
          <a:prstGeom prst="rect">
            <a:avLst/>
          </a:prstGeom>
          <a:noFill/>
          <a:ln w="41275" cap="sq" cmpd="sng">
            <a:noFill/>
            <a:bevel/>
            <a:headEnd/>
            <a:tailEnd/>
          </a:ln>
          <a:effectLst>
            <a:outerShdw blurRad="50800" dist="50800" dir="5400000" sx="5000" sy="5000" algn="ctr" rotWithShape="0">
              <a:srgbClr val="000000"/>
            </a:outerShdw>
          </a:effec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992346BE-53D9-49C4-BFBE-6DED8AC8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8" y="5879560"/>
            <a:ext cx="8964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Κ. </a:t>
            </a:r>
            <a:r>
              <a:rPr lang="el-GR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Παπαζάχος</a:t>
            </a:r>
            <a:r>
              <a:rPr lang="el-GR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l-GR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Χ. </a:t>
            </a:r>
            <a:r>
              <a:rPr lang="el-GR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Πικριδάς</a:t>
            </a:r>
            <a:r>
              <a:rPr lang="el-GR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Μ. </a:t>
            </a:r>
            <a:r>
              <a:rPr lang="el-GR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Φουμέλης</a:t>
            </a:r>
            <a:r>
              <a:rPr lang="el-GR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Σ. </a:t>
            </a:r>
            <a:r>
              <a:rPr lang="el-GR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Μπίθαρης</a:t>
            </a:r>
            <a:r>
              <a:rPr lang="el-GR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l-GR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Γ.Βουγιουκαλάκης</a:t>
            </a:r>
            <a:r>
              <a:rPr lang="el-GR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l-GR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Χ.Βεντούζη</a:t>
            </a:r>
            <a:r>
              <a:rPr lang="el-GR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Χ. </a:t>
            </a:r>
            <a:r>
              <a:rPr lang="el-GR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Κκαλλάς</a:t>
            </a:r>
            <a:r>
              <a:rPr lang="el-GR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Ε. Παπαγεωργίου, Ο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Vaselli</a:t>
            </a:r>
            <a:endParaRPr lang="el-GR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8B403-0B8E-C5E6-38E8-E4F84AA0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Text Box 29">
            <a:extLst>
              <a:ext uri="{FF2B5EF4-FFF2-40B4-BE49-F238E27FC236}">
                <a16:creationId xmlns:a16="http://schemas.microsoft.com/office/drawing/2014/main" id="{866E22E0-2D6D-C07D-4315-5F847454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31" y="329735"/>
            <a:ext cx="7704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i="1" dirty="0">
                <a:solidFill>
                  <a:schemeClr val="tx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Σεισμικότητα στην Άνυδρο</a:t>
            </a:r>
          </a:p>
        </p:txBody>
      </p:sp>
      <p:pic>
        <p:nvPicPr>
          <p:cNvPr id="3" name="Picture 2" descr="A map of the earth with a map of the earth&#10;&#10;Description automatically generated with medium confidence">
            <a:extLst>
              <a:ext uri="{FF2B5EF4-FFF2-40B4-BE49-F238E27FC236}">
                <a16:creationId xmlns:a16="http://schemas.microsoft.com/office/drawing/2014/main" id="{DB02370A-356C-A818-CC3D-9FD3843E7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939025"/>
            <a:ext cx="4372028" cy="5589240"/>
          </a:xfrm>
          <a:prstGeom prst="rect">
            <a:avLst/>
          </a:prstGeom>
        </p:spPr>
      </p:pic>
      <p:pic>
        <p:nvPicPr>
          <p:cNvPr id="5" name="Picture 4" descr="A red and blue lines&#10;&#10;Description automatically generated">
            <a:extLst>
              <a:ext uri="{FF2B5EF4-FFF2-40B4-BE49-F238E27FC236}">
                <a16:creationId xmlns:a16="http://schemas.microsoft.com/office/drawing/2014/main" id="{1D88CB04-EF4B-6463-716E-1C3D9EB81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44" y="939025"/>
            <a:ext cx="3464745" cy="2639161"/>
          </a:xfrm>
          <a:prstGeom prst="rect">
            <a:avLst/>
          </a:prstGeom>
        </p:spPr>
      </p:pic>
      <p:pic>
        <p:nvPicPr>
          <p:cNvPr id="7" name="Picture 6" descr="A screen shot of a screen&#10;&#10;Description automatically generated">
            <a:extLst>
              <a:ext uri="{FF2B5EF4-FFF2-40B4-BE49-F238E27FC236}">
                <a16:creationId xmlns:a16="http://schemas.microsoft.com/office/drawing/2014/main" id="{287805C1-6385-FB99-8DA7-F5D111302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97" y="3861048"/>
            <a:ext cx="3464745" cy="26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4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C9E9-8FA1-B8DA-87D4-845C9A072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05C9CD-F296-BBD6-A6DA-65480A58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37" y="328613"/>
            <a:ext cx="9328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Συμπεράσματα</a:t>
            </a:r>
            <a:endParaRPr lang="en-US" sz="24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E04E9-2EDC-11B5-9121-437C5452A71E}"/>
              </a:ext>
            </a:extLst>
          </p:cNvPr>
          <p:cNvSpPr txBox="1"/>
          <p:nvPr/>
        </p:nvSpPr>
        <p:spPr>
          <a:xfrm>
            <a:off x="-42548" y="1196752"/>
            <a:ext cx="9801919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Σεισμο</a:t>
            </a:r>
            <a:r>
              <a:rPr lang="el-GR" sz="20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-ηφαιστειακή δραστηριότητα στην καλδέρα της Σαντορίνης</a:t>
            </a:r>
          </a:p>
          <a:p>
            <a:endParaRPr lang="en-US" sz="1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Α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πό το τέλος Ιουνίου 2024 (για τις παραμορφώσεις) και από τα μέσα Σεπτεμβρίου 2024 (για τη σεισμικότητα) είναι σε εξέλιξη </a:t>
            </a:r>
            <a:r>
              <a:rPr 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μια εντελώς ανάλογη με το 2011-12 </a:t>
            </a:r>
            <a:r>
              <a:rPr lang="el-GR" sz="1800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σεισμο</a:t>
            </a:r>
            <a:r>
              <a:rPr 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-ηφαιστειακή έξαρση σε εξέλιξη στη Σαντορίνη</a:t>
            </a:r>
            <a: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από το ίδιο κέντρο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Υπάρχει μία ύφεση στη σεισμικότητα μετά τον πιο ισχυρό σεισμό </a:t>
            </a:r>
            <a: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Μ=3.8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πριν από 1 εβδομάδα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l-GR" sz="1800" b="1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1800" b="1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sz="20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Τεκτονική δραστηριότητα στη Νήσο Άνυδρο</a:t>
            </a:r>
          </a:p>
          <a:p>
            <a:endParaRPr lang="en-US" sz="1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Από τις 26/1 είναι σε εξέλιξη μία αρκετά πρωτόγνωρη (για τα Ελληνικά δεδομένα) ακολουθία σεισμών, στην περιοχή της νήσου Άνυδρος, με μεγάλο αριθμό σεισμό με ενδιάμεσα μεγέθη, δηλαδή </a:t>
            </a:r>
            <a: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Μ4.0-5.0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Δεν υπάρχει γνώση (διεθνώς) με βάση την οποία μπορεί να είναι σίγουρος για την εξέλιξη της ακολουθίας. Η ύπαρξη ενεργών ρηγμάτων στην περιοχή της Ανύδρου και η αναλογία των σεισμών δεν </a:t>
            </a:r>
            <a:r>
              <a:rPr lang="el-GR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επιτρεπουν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να </a:t>
            </a:r>
            <a:r>
              <a:rPr lang="el-GR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αποκλιστεί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η γένεση ενός σεισμού </a:t>
            </a:r>
            <a: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Μ=6.0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ή και μεγαλύτερου.</a:t>
            </a:r>
          </a:p>
          <a:p>
            <a:endParaRPr lang="el-GR" sz="18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75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100931" y="329735"/>
            <a:ext cx="7704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i="1" dirty="0">
                <a:solidFill>
                  <a:schemeClr val="tx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Ιστορική Ηφαιστειότητα</a:t>
            </a:r>
          </a:p>
        </p:txBody>
      </p:sp>
      <p:pic>
        <p:nvPicPr>
          <p:cNvPr id="14" name="Picture 4" descr="Kam_1926_0301Sap">
            <a:extLst>
              <a:ext uri="{FF2B5EF4-FFF2-40B4-BE49-F238E27FC236}">
                <a16:creationId xmlns:a16="http://schemas.microsoft.com/office/drawing/2014/main" id="{0A157F8E-ECEC-4C63-A9E8-80CCA9FF0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816" y="1121246"/>
            <a:ext cx="353502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Kam_1925_1">
            <a:extLst>
              <a:ext uri="{FF2B5EF4-FFF2-40B4-BE49-F238E27FC236}">
                <a16:creationId xmlns:a16="http://schemas.microsoft.com/office/drawing/2014/main" id="{50D8FBDF-A020-437B-A52A-B971D756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24" y="3722386"/>
            <a:ext cx="3005931" cy="29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KAM39D">
            <a:extLst>
              <a:ext uri="{FF2B5EF4-FFF2-40B4-BE49-F238E27FC236}">
                <a16:creationId xmlns:a16="http://schemas.microsoft.com/office/drawing/2014/main" id="{E94225C4-8C6D-4235-B958-9C589378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8178" y="692696"/>
            <a:ext cx="2302217" cy="34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eikona27b">
            <a:extLst>
              <a:ext uri="{FF2B5EF4-FFF2-40B4-BE49-F238E27FC236}">
                <a16:creationId xmlns:a16="http://schemas.microsoft.com/office/drawing/2014/main" id="{CCDBC3B6-8E98-442A-BC74-4A61CDBF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605" y="935180"/>
            <a:ext cx="2808312" cy="194033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18" name="Picture 12" descr="Santmap1">
            <a:extLst>
              <a:ext uri="{FF2B5EF4-FFF2-40B4-BE49-F238E27FC236}">
                <a16:creationId xmlns:a16="http://schemas.microsoft.com/office/drawing/2014/main" id="{568C2B29-3AB6-49DA-BB22-8A04CF0F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262" y="4134315"/>
            <a:ext cx="476088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19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308F6-0AF4-5CBB-AD30-C701BD62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EA793-49BE-1402-08FD-97340A29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386" y="1124744"/>
            <a:ext cx="5084566" cy="5669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C6A62-DDA5-A85A-159D-18C7DDA12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/>
          <a:stretch/>
        </p:blipFill>
        <p:spPr>
          <a:xfrm>
            <a:off x="4664968" y="1124744"/>
            <a:ext cx="4968552" cy="5616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0F96B-463C-F110-EFA2-A08E8732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37" y="328613"/>
            <a:ext cx="9328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Τρέχουσα Σεισμικότητα</a:t>
            </a:r>
            <a:endParaRPr lang="en-US" sz="2400" b="1" dirty="0">
              <a:solidFill>
                <a:srgbClr val="FFFF99"/>
              </a:solidFill>
              <a:latin typeface="Arial" charset="0"/>
            </a:endParaRPr>
          </a:p>
        </p:txBody>
      </p:sp>
      <p:pic>
        <p:nvPicPr>
          <p:cNvPr id="2" name="Picture 1" descr="old-after0.jpg">
            <a:extLst>
              <a:ext uri="{FF2B5EF4-FFF2-40B4-BE49-F238E27FC236}">
                <a16:creationId xmlns:a16="http://schemas.microsoft.com/office/drawing/2014/main" id="{6DAE44EE-2417-13FD-A6F0-85E701283D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35825"/>
          <a:stretch>
            <a:fillRect/>
          </a:stretch>
        </p:blipFill>
        <p:spPr bwMode="auto">
          <a:xfrm>
            <a:off x="165048" y="1700806"/>
            <a:ext cx="4283896" cy="435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D701D-EC06-C7C4-1B73-2FC63A044139}"/>
              </a:ext>
            </a:extLst>
          </p:cNvPr>
          <p:cNvSpPr txBox="1"/>
          <p:nvPr/>
        </p:nvSpPr>
        <p:spPr>
          <a:xfrm>
            <a:off x="272480" y="1239142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2011-2012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83869-813F-46C1-112D-520702E85B26}"/>
              </a:ext>
            </a:extLst>
          </p:cNvPr>
          <p:cNvSpPr txBox="1"/>
          <p:nvPr/>
        </p:nvSpPr>
        <p:spPr>
          <a:xfrm>
            <a:off x="7905328" y="663079"/>
            <a:ext cx="93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2023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A01DF-AC4B-C744-0A07-EFF6260CCD88}"/>
              </a:ext>
            </a:extLst>
          </p:cNvPr>
          <p:cNvSpPr txBox="1"/>
          <p:nvPr/>
        </p:nvSpPr>
        <p:spPr>
          <a:xfrm>
            <a:off x="0" y="34034"/>
            <a:ext cx="4965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Κ. 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Παπαζάχος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Χ.Βεντούζη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Χ.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Κκαλλάς</a:t>
            </a:r>
            <a:endParaRPr lang="el-GR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C15FC-00BC-946B-272A-FE599D4D1751}"/>
              </a:ext>
            </a:extLst>
          </p:cNvPr>
          <p:cNvSpPr txBox="1"/>
          <p:nvPr/>
        </p:nvSpPr>
        <p:spPr>
          <a:xfrm>
            <a:off x="8969896" y="682063"/>
            <a:ext cx="93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202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23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75F00-F282-FF8D-FB49-EC6E35E55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BED294D5-DD9B-10FC-8380-35D1B0372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03" y="692696"/>
            <a:ext cx="4322083" cy="4464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E047ED-F46B-0488-31FD-B9AB6D9C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37" y="328613"/>
            <a:ext cx="9328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Τρέχουσα Σεισμικότητα</a:t>
            </a:r>
            <a:endParaRPr lang="en-US" sz="24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046C8-0DEB-FAFA-A33C-7E085AA803D6}"/>
              </a:ext>
            </a:extLst>
          </p:cNvPr>
          <p:cNvSpPr txBox="1"/>
          <p:nvPr/>
        </p:nvSpPr>
        <p:spPr>
          <a:xfrm>
            <a:off x="56456" y="5077643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2011-2012</a:t>
            </a:r>
            <a:endParaRPr lang="en-US" sz="2400" dirty="0"/>
          </a:p>
        </p:txBody>
      </p:sp>
      <p:pic>
        <p:nvPicPr>
          <p:cNvPr id="3" name="Picture 20" descr="Time3_Update10_15_SEP.jpg">
            <a:extLst>
              <a:ext uri="{FF2B5EF4-FFF2-40B4-BE49-F238E27FC236}">
                <a16:creationId xmlns:a16="http://schemas.microsoft.com/office/drawing/2014/main" id="{F12C180F-67D5-7CBF-B835-E923D3E3E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7" y="1916833"/>
            <a:ext cx="4809521" cy="313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B23396-F9E0-54B5-CEFE-91E82F5843B2}"/>
              </a:ext>
            </a:extLst>
          </p:cNvPr>
          <p:cNvSpPr txBox="1"/>
          <p:nvPr/>
        </p:nvSpPr>
        <p:spPr>
          <a:xfrm>
            <a:off x="7545287" y="5117418"/>
            <a:ext cx="2010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2023-202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5/1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92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7E84D-997E-6D9E-6183-45906A8C6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DE5731-F223-809C-EF2A-319DE9D1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37" y="328613"/>
            <a:ext cx="9328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Παραμόρφωση - 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GPS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53335-10F5-1DA7-27E5-9712ED9B8D88}"/>
              </a:ext>
            </a:extLst>
          </p:cNvPr>
          <p:cNvSpPr txBox="1"/>
          <p:nvPr/>
        </p:nvSpPr>
        <p:spPr>
          <a:xfrm>
            <a:off x="920552" y="1348129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2011-2012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B3039-7C04-0A9E-FE65-1B0FB6FA6132}"/>
              </a:ext>
            </a:extLst>
          </p:cNvPr>
          <p:cNvSpPr txBox="1"/>
          <p:nvPr/>
        </p:nvSpPr>
        <p:spPr>
          <a:xfrm>
            <a:off x="4856948" y="1363418"/>
            <a:ext cx="355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1/</a:t>
            </a: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7/2024-1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5/</a:t>
            </a: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1/202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5</a:t>
            </a:r>
            <a:endParaRPr lang="en-US" sz="2400" dirty="0"/>
          </a:p>
        </p:txBody>
      </p:sp>
      <p:pic>
        <p:nvPicPr>
          <p:cNvPr id="2" name="Picture 1" descr="Newman_etal_GRL_2012accepted-15b.jpg">
            <a:extLst>
              <a:ext uri="{FF2B5EF4-FFF2-40B4-BE49-F238E27FC236}">
                <a16:creationId xmlns:a16="http://schemas.microsoft.com/office/drawing/2014/main" id="{F9D86EFA-77D3-FFAA-DA43-3547C8264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905" t="-355" r="44921" b="355"/>
          <a:stretch/>
        </p:blipFill>
        <p:spPr>
          <a:xfrm>
            <a:off x="306424" y="1814770"/>
            <a:ext cx="4358544" cy="4801208"/>
          </a:xfrm>
          <a:prstGeom prst="rect">
            <a:avLst/>
          </a:prstGeom>
        </p:spPr>
      </p:pic>
      <p:pic>
        <p:nvPicPr>
          <p:cNvPr id="6" name="Picture 5" descr="A map of the island of santorini&#10;&#10;Description automatically generated">
            <a:extLst>
              <a:ext uri="{FF2B5EF4-FFF2-40B4-BE49-F238E27FC236}">
                <a16:creationId xmlns:a16="http://schemas.microsoft.com/office/drawing/2014/main" id="{4DFEF33C-DDF0-E888-EF49-F38A3E6E0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13381"/>
            <a:ext cx="4280016" cy="480259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17918E6-F54C-C49B-0DEA-0831162049A5}"/>
              </a:ext>
            </a:extLst>
          </p:cNvPr>
          <p:cNvSpPr/>
          <p:nvPr/>
        </p:nvSpPr>
        <p:spPr bwMode="auto">
          <a:xfrm>
            <a:off x="6753200" y="3284984"/>
            <a:ext cx="504056" cy="504056"/>
          </a:xfrm>
          <a:prstGeom prst="ellipse">
            <a:avLst/>
          </a:prstGeom>
          <a:noFill/>
          <a:ln w="19050" cap="flat" cmpd="sng" algn="ctr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1538E0-81B5-8AD8-50F1-188754934901}"/>
              </a:ext>
            </a:extLst>
          </p:cNvPr>
          <p:cNvSpPr/>
          <p:nvPr/>
        </p:nvSpPr>
        <p:spPr bwMode="auto">
          <a:xfrm>
            <a:off x="6969224" y="3501008"/>
            <a:ext cx="72008" cy="7200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F5FBE7-FA98-B5D4-AEB6-1E4008F28E3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37176" y="3140968"/>
            <a:ext cx="2232248" cy="20882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929ADE-B1D7-E233-B165-0985F4DA1218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5128" y="2996952"/>
            <a:ext cx="2952328" cy="7920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57F0F-D3FE-483B-0AD0-9789A0639048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H="1">
            <a:off x="6897216" y="1813381"/>
            <a:ext cx="195792" cy="30557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0410F8-D119-2F9B-C8E2-66976BC6637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8984" y="2996952"/>
            <a:ext cx="4104456" cy="9361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2340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1522-6D95-E513-CA56-5C81DF531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D1AF90F-8587-CA35-0BB7-C4D2809C8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4" y="1052736"/>
            <a:ext cx="7848872" cy="52813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8911DF-1403-F682-8079-B70B964E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37" y="328613"/>
            <a:ext cx="9328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Παραμόρφωση - 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GPS</a:t>
            </a:r>
          </a:p>
        </p:txBody>
      </p:sp>
    </p:spTree>
    <p:extLst>
      <p:ext uri="{BB962C8B-B14F-4D97-AF65-F5344CB8AC3E}">
        <p14:creationId xmlns:p14="http://schemas.microsoft.com/office/powerpoint/2010/main" val="368703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7A53C-2A33-83C5-8560-92F40DC9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11CDCC-FED9-A2B0-A9DC-897DD6026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37" y="328613"/>
            <a:ext cx="9328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Παραμόρφωση - </a:t>
            </a: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InSAR</a:t>
            </a:r>
            <a:endParaRPr lang="en-US" sz="24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02584-1613-E27C-A9ED-C138A5B47A24}"/>
              </a:ext>
            </a:extLst>
          </p:cNvPr>
          <p:cNvSpPr txBox="1"/>
          <p:nvPr/>
        </p:nvSpPr>
        <p:spPr>
          <a:xfrm>
            <a:off x="920552" y="1348129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2011-2012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FA5C5-4A62-256D-4194-B9D187B809FD}"/>
              </a:ext>
            </a:extLst>
          </p:cNvPr>
          <p:cNvSpPr txBox="1"/>
          <p:nvPr/>
        </p:nvSpPr>
        <p:spPr>
          <a:xfrm>
            <a:off x="5741278" y="1348128"/>
            <a:ext cx="2455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2023-2024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40916-D91D-A080-F49B-1EBA33F4AA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60" y="2017367"/>
            <a:ext cx="4404035" cy="3781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4DA0F-7026-58B0-8054-3AAE0BEF2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9C9C9C"/>
              </a:clrFrom>
              <a:clrTo>
                <a:srgbClr val="9C9C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97" y="2017468"/>
            <a:ext cx="4404392" cy="3782262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E598C61B-55CB-82AE-45DB-77C46CE383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1434" y="4772410"/>
            <a:ext cx="653962" cy="809286"/>
            <a:chOff x="260" y="3314"/>
            <a:chExt cx="502" cy="673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1663E733-6F54-9A94-7733-E173A663B2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0" y="3314"/>
              <a:ext cx="502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5" name="Group 205">
              <a:extLst>
                <a:ext uri="{FF2B5EF4-FFF2-40B4-BE49-F238E27FC236}">
                  <a16:creationId xmlns:a16="http://schemas.microsoft.com/office/drawing/2014/main" id="{C06AC717-E04D-33F9-8D43-AF1BA5F34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3315"/>
              <a:ext cx="500" cy="551"/>
              <a:chOff x="261" y="3315"/>
              <a:chExt cx="500" cy="551"/>
            </a:xfrm>
          </p:grpSpPr>
          <p:sp>
            <p:nvSpPr>
              <p:cNvPr id="1652" name="Rectangle 5">
                <a:extLst>
                  <a:ext uri="{FF2B5EF4-FFF2-40B4-BE49-F238E27FC236}">
                    <a16:creationId xmlns:a16="http://schemas.microsoft.com/office/drawing/2014/main" id="{30D977B4-10D5-8C67-C32B-938968359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" y="3315"/>
                <a:ext cx="50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LOS Displacement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3" name="Line 6">
                <a:extLst>
                  <a:ext uri="{FF2B5EF4-FFF2-40B4-BE49-F238E27FC236}">
                    <a16:creationId xmlns:a16="http://schemas.microsoft.com/office/drawing/2014/main" id="{AD94C063-D3E0-C2FD-2BBA-70838CC24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3712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Rectangle 7">
                <a:extLst>
                  <a:ext uri="{FF2B5EF4-FFF2-40B4-BE49-F238E27FC236}">
                    <a16:creationId xmlns:a16="http://schemas.microsoft.com/office/drawing/2014/main" id="{A2C503A1-8CA1-16C3-9D1A-A638E2B83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2"/>
                <a:ext cx="100" cy="1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Rectangle 8">
                <a:extLst>
                  <a:ext uri="{FF2B5EF4-FFF2-40B4-BE49-F238E27FC236}">
                    <a16:creationId xmlns:a16="http://schemas.microsoft.com/office/drawing/2014/main" id="{408FB944-B828-0DCF-0B41-09D256DD5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2"/>
                <a:ext cx="100" cy="1"/>
              </a:xfrm>
              <a:prstGeom prst="rect">
                <a:avLst/>
              </a:prstGeom>
              <a:solidFill>
                <a:srgbClr val="FFF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Rectangle 9">
                <a:extLst>
                  <a:ext uri="{FF2B5EF4-FFF2-40B4-BE49-F238E27FC236}">
                    <a16:creationId xmlns:a16="http://schemas.microsoft.com/office/drawing/2014/main" id="{8D953A50-3EB4-3F38-3631-B517E3659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3"/>
                <a:ext cx="100" cy="1"/>
              </a:xfrm>
              <a:prstGeom prst="rect">
                <a:avLst/>
              </a:prstGeom>
              <a:solidFill>
                <a:srgbClr val="FFF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0">
                <a:extLst>
                  <a:ext uri="{FF2B5EF4-FFF2-40B4-BE49-F238E27FC236}">
                    <a16:creationId xmlns:a16="http://schemas.microsoft.com/office/drawing/2014/main" id="{25A6B10D-C800-D13B-9DAE-2497D88D1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4"/>
                <a:ext cx="100" cy="1"/>
              </a:xfrm>
              <a:prstGeom prst="rect">
                <a:avLst/>
              </a:prstGeom>
              <a:solidFill>
                <a:srgbClr val="FFF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Rectangle 11">
                <a:extLst>
                  <a:ext uri="{FF2B5EF4-FFF2-40B4-BE49-F238E27FC236}">
                    <a16:creationId xmlns:a16="http://schemas.microsoft.com/office/drawing/2014/main" id="{096C10D9-1B3C-76E5-A440-E63FE3C69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5"/>
                <a:ext cx="100" cy="1"/>
              </a:xfrm>
              <a:prstGeom prst="rect">
                <a:avLst/>
              </a:prstGeom>
              <a:solidFill>
                <a:srgbClr val="FFF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Rectangle 12">
                <a:extLst>
                  <a:ext uri="{FF2B5EF4-FFF2-40B4-BE49-F238E27FC236}">
                    <a16:creationId xmlns:a16="http://schemas.microsoft.com/office/drawing/2014/main" id="{07B150DB-968E-B377-3A78-511C4A265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5"/>
                <a:ext cx="100" cy="1"/>
              </a:xfrm>
              <a:prstGeom prst="rect">
                <a:avLst/>
              </a:pr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3">
                <a:extLst>
                  <a:ext uri="{FF2B5EF4-FFF2-40B4-BE49-F238E27FC236}">
                    <a16:creationId xmlns:a16="http://schemas.microsoft.com/office/drawing/2014/main" id="{D2C705E7-C338-BFE9-CF0B-6AA46BB60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6"/>
                <a:ext cx="100" cy="1"/>
              </a:xfrm>
              <a:prstGeom prst="rect">
                <a:avLst/>
              </a:pr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Rectangle 14">
                <a:extLst>
                  <a:ext uri="{FF2B5EF4-FFF2-40B4-BE49-F238E27FC236}">
                    <a16:creationId xmlns:a16="http://schemas.microsoft.com/office/drawing/2014/main" id="{BB2B157F-4897-9BC9-249D-43A0EA52B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7"/>
                <a:ext cx="100" cy="1"/>
              </a:xfrm>
              <a:prstGeom prst="rect">
                <a:avLst/>
              </a:prstGeom>
              <a:solidFill>
                <a:srgbClr val="FFF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Rectangle 15">
                <a:extLst>
                  <a:ext uri="{FF2B5EF4-FFF2-40B4-BE49-F238E27FC236}">
                    <a16:creationId xmlns:a16="http://schemas.microsoft.com/office/drawing/2014/main" id="{B8FBADD7-FF7F-EFFD-2491-37F1F2BD5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8"/>
                <a:ext cx="100" cy="1"/>
              </a:xfrm>
              <a:prstGeom prst="rect">
                <a:avLst/>
              </a:prstGeom>
              <a:solidFill>
                <a:srgbClr val="FFF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Rectangle 16">
                <a:extLst>
                  <a:ext uri="{FF2B5EF4-FFF2-40B4-BE49-F238E27FC236}">
                    <a16:creationId xmlns:a16="http://schemas.microsoft.com/office/drawing/2014/main" id="{3B27C971-2A4F-B9A9-3484-8A55464CE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9"/>
                <a:ext cx="100" cy="1"/>
              </a:xfrm>
              <a:prstGeom prst="rect">
                <a:avLst/>
              </a:prstGeom>
              <a:solidFill>
                <a:srgbClr val="FFF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Rectangle 17">
                <a:extLst>
                  <a:ext uri="{FF2B5EF4-FFF2-40B4-BE49-F238E27FC236}">
                    <a16:creationId xmlns:a16="http://schemas.microsoft.com/office/drawing/2014/main" id="{1C494116-4A8F-AA55-75D5-FF7A2C2C4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9"/>
                <a:ext cx="100" cy="1"/>
              </a:xfrm>
              <a:prstGeom prst="rect">
                <a:avLst/>
              </a:prstGeom>
              <a:solidFill>
                <a:srgbClr val="FFF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Rectangle 18">
                <a:extLst>
                  <a:ext uri="{FF2B5EF4-FFF2-40B4-BE49-F238E27FC236}">
                    <a16:creationId xmlns:a16="http://schemas.microsoft.com/office/drawing/2014/main" id="{2384C4F9-74E1-85D1-6FAC-66430BB99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0"/>
                <a:ext cx="100" cy="1"/>
              </a:xfrm>
              <a:prstGeom prst="rect">
                <a:avLst/>
              </a:prstGeom>
              <a:solidFill>
                <a:srgbClr val="FFF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Rectangle 19">
                <a:extLst>
                  <a:ext uri="{FF2B5EF4-FFF2-40B4-BE49-F238E27FC236}">
                    <a16:creationId xmlns:a16="http://schemas.microsoft.com/office/drawing/2014/main" id="{2399F459-DFBC-ED6D-4F4D-1EAA7DB69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1"/>
                <a:ext cx="100" cy="1"/>
              </a:xfrm>
              <a:prstGeom prst="rect">
                <a:avLst/>
              </a:prstGeom>
              <a:solidFill>
                <a:srgbClr val="FCF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Rectangle 20">
                <a:extLst>
                  <a:ext uri="{FF2B5EF4-FFF2-40B4-BE49-F238E27FC236}">
                    <a16:creationId xmlns:a16="http://schemas.microsoft.com/office/drawing/2014/main" id="{1AA5FD20-1B86-B8EF-CFFA-8E336C765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2"/>
                <a:ext cx="100" cy="1"/>
              </a:xfrm>
              <a:prstGeom prst="rect">
                <a:avLst/>
              </a:prstGeom>
              <a:solidFill>
                <a:srgbClr val="FCF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Rectangle 21">
                <a:extLst>
                  <a:ext uri="{FF2B5EF4-FFF2-40B4-BE49-F238E27FC236}">
                    <a16:creationId xmlns:a16="http://schemas.microsoft.com/office/drawing/2014/main" id="{EB3FBC52-DB22-39FA-CDD1-04AC1F5D2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2"/>
                <a:ext cx="100" cy="1"/>
              </a:xfrm>
              <a:prstGeom prst="rect">
                <a:avLst/>
              </a:prstGeom>
              <a:solidFill>
                <a:srgbClr val="FCF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22">
                <a:extLst>
                  <a:ext uri="{FF2B5EF4-FFF2-40B4-BE49-F238E27FC236}">
                    <a16:creationId xmlns:a16="http://schemas.microsoft.com/office/drawing/2014/main" id="{1EFCFBFB-D93C-DE10-920F-C3A616ABF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3"/>
                <a:ext cx="100" cy="1"/>
              </a:xfrm>
              <a:prstGeom prst="rect">
                <a:avLst/>
              </a:prstGeom>
              <a:solidFill>
                <a:srgbClr val="FCF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Rectangle 23">
                <a:extLst>
                  <a:ext uri="{FF2B5EF4-FFF2-40B4-BE49-F238E27FC236}">
                    <a16:creationId xmlns:a16="http://schemas.microsoft.com/office/drawing/2014/main" id="{7E6B6C04-0B0B-10B9-DB9A-3EAF7A8BC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4"/>
                <a:ext cx="100" cy="1"/>
              </a:xfrm>
              <a:prstGeom prst="rect">
                <a:avLst/>
              </a:prstGeom>
              <a:solidFill>
                <a:srgbClr val="FCF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24">
                <a:extLst>
                  <a:ext uri="{FF2B5EF4-FFF2-40B4-BE49-F238E27FC236}">
                    <a16:creationId xmlns:a16="http://schemas.microsoft.com/office/drawing/2014/main" id="{F43A063F-2D10-7642-6376-D9D239774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5"/>
                <a:ext cx="100" cy="1"/>
              </a:xfrm>
              <a:prstGeom prst="rect">
                <a:avLst/>
              </a:prstGeom>
              <a:solidFill>
                <a:srgbClr val="FCF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Rectangle 25">
                <a:extLst>
                  <a:ext uri="{FF2B5EF4-FFF2-40B4-BE49-F238E27FC236}">
                    <a16:creationId xmlns:a16="http://schemas.microsoft.com/office/drawing/2014/main" id="{937A7010-478D-FC00-EB77-984447FEE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6"/>
                <a:ext cx="100" cy="1"/>
              </a:xfrm>
              <a:prstGeom prst="rect">
                <a:avLst/>
              </a:prstGeom>
              <a:solidFill>
                <a:srgbClr val="FCF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Rectangle 26">
                <a:extLst>
                  <a:ext uri="{FF2B5EF4-FFF2-40B4-BE49-F238E27FC236}">
                    <a16:creationId xmlns:a16="http://schemas.microsoft.com/office/drawing/2014/main" id="{F35D9A2C-CEAA-2B13-FA1D-E2059F32B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6"/>
                <a:ext cx="100" cy="1"/>
              </a:xfrm>
              <a:prstGeom prst="rect">
                <a:avLst/>
              </a:prstGeom>
              <a:solidFill>
                <a:srgbClr val="FCF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Rectangle 27">
                <a:extLst>
                  <a:ext uri="{FF2B5EF4-FFF2-40B4-BE49-F238E27FC236}">
                    <a16:creationId xmlns:a16="http://schemas.microsoft.com/office/drawing/2014/main" id="{379949BA-B948-C8EB-676C-833D1B34A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7"/>
                <a:ext cx="100" cy="1"/>
              </a:xfrm>
              <a:prstGeom prst="rect">
                <a:avLst/>
              </a:prstGeom>
              <a:solidFill>
                <a:srgbClr val="FCF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Rectangle 28">
                <a:extLst>
                  <a:ext uri="{FF2B5EF4-FFF2-40B4-BE49-F238E27FC236}">
                    <a16:creationId xmlns:a16="http://schemas.microsoft.com/office/drawing/2014/main" id="{1D4A102C-649E-5A8D-07A2-4EEBBA9C9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8"/>
                <a:ext cx="100" cy="1"/>
              </a:xfrm>
              <a:prstGeom prst="rect">
                <a:avLst/>
              </a:prstGeom>
              <a:solidFill>
                <a:srgbClr val="FC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Rectangle 29">
                <a:extLst>
                  <a:ext uri="{FF2B5EF4-FFF2-40B4-BE49-F238E27FC236}">
                    <a16:creationId xmlns:a16="http://schemas.microsoft.com/office/drawing/2014/main" id="{941A74E9-7469-C901-42D7-933507060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9"/>
                <a:ext cx="100" cy="1"/>
              </a:xfrm>
              <a:prstGeom prst="rect">
                <a:avLst/>
              </a:prstGeom>
              <a:solidFill>
                <a:srgbClr val="FC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30">
                <a:extLst>
                  <a:ext uri="{FF2B5EF4-FFF2-40B4-BE49-F238E27FC236}">
                    <a16:creationId xmlns:a16="http://schemas.microsoft.com/office/drawing/2014/main" id="{AC597E6C-FC0D-9C2F-37CE-656567B80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9"/>
                <a:ext cx="100" cy="1"/>
              </a:xfrm>
              <a:prstGeom prst="rect">
                <a:avLst/>
              </a:prstGeom>
              <a:solidFill>
                <a:srgbClr val="FC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Rectangle 31">
                <a:extLst>
                  <a:ext uri="{FF2B5EF4-FFF2-40B4-BE49-F238E27FC236}">
                    <a16:creationId xmlns:a16="http://schemas.microsoft.com/office/drawing/2014/main" id="{9CFF7C2D-7267-CAA3-81E2-8D7C969FE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0"/>
                <a:ext cx="100" cy="1"/>
              </a:xfrm>
              <a:prstGeom prst="rect">
                <a:avLst/>
              </a:prstGeom>
              <a:solidFill>
                <a:srgbClr val="FC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Rectangle 32">
                <a:extLst>
                  <a:ext uri="{FF2B5EF4-FFF2-40B4-BE49-F238E27FC236}">
                    <a16:creationId xmlns:a16="http://schemas.microsoft.com/office/drawing/2014/main" id="{B6C29106-8007-4CB9-340C-A1C45D769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1"/>
                <a:ext cx="100" cy="1"/>
              </a:xfrm>
              <a:prstGeom prst="rect">
                <a:avLst/>
              </a:prstGeom>
              <a:solidFill>
                <a:srgbClr val="FC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Rectangle 33">
                <a:extLst>
                  <a:ext uri="{FF2B5EF4-FFF2-40B4-BE49-F238E27FC236}">
                    <a16:creationId xmlns:a16="http://schemas.microsoft.com/office/drawing/2014/main" id="{D138852A-EF77-E248-2DB7-946CD4203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2"/>
                <a:ext cx="100" cy="1"/>
              </a:xfrm>
              <a:prstGeom prst="rect">
                <a:avLst/>
              </a:prstGeom>
              <a:solidFill>
                <a:srgbClr val="FCE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Rectangle 34">
                <a:extLst>
                  <a:ext uri="{FF2B5EF4-FFF2-40B4-BE49-F238E27FC236}">
                    <a16:creationId xmlns:a16="http://schemas.microsoft.com/office/drawing/2014/main" id="{9B96126A-B75D-A147-0246-5B760A593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3"/>
                <a:ext cx="100" cy="1"/>
              </a:xfrm>
              <a:prstGeom prst="rect">
                <a:avLst/>
              </a:prstGeom>
              <a:solidFill>
                <a:srgbClr val="FCE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Rectangle 35">
                <a:extLst>
                  <a:ext uri="{FF2B5EF4-FFF2-40B4-BE49-F238E27FC236}">
                    <a16:creationId xmlns:a16="http://schemas.microsoft.com/office/drawing/2014/main" id="{A0DA2BDE-1D0C-2040-93DA-D09DF260C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3"/>
                <a:ext cx="100" cy="1"/>
              </a:xfrm>
              <a:prstGeom prst="rect">
                <a:avLst/>
              </a:prstGeom>
              <a:solidFill>
                <a:srgbClr val="FCE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Rectangle 36">
                <a:extLst>
                  <a:ext uri="{FF2B5EF4-FFF2-40B4-BE49-F238E27FC236}">
                    <a16:creationId xmlns:a16="http://schemas.microsoft.com/office/drawing/2014/main" id="{2DAA0B7D-210F-7600-D19C-6518A2CD0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4"/>
                <a:ext cx="100" cy="1"/>
              </a:xfrm>
              <a:prstGeom prst="rect">
                <a:avLst/>
              </a:prstGeom>
              <a:solidFill>
                <a:srgbClr val="FCE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Rectangle 37">
                <a:extLst>
                  <a:ext uri="{FF2B5EF4-FFF2-40B4-BE49-F238E27FC236}">
                    <a16:creationId xmlns:a16="http://schemas.microsoft.com/office/drawing/2014/main" id="{E0304D7F-1F90-B0CE-A9A2-C26005519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5"/>
                <a:ext cx="100" cy="1"/>
              </a:xfrm>
              <a:prstGeom prst="rect">
                <a:avLst/>
              </a:prstGeom>
              <a:solidFill>
                <a:srgbClr val="FCE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38">
                <a:extLst>
                  <a:ext uri="{FF2B5EF4-FFF2-40B4-BE49-F238E27FC236}">
                    <a16:creationId xmlns:a16="http://schemas.microsoft.com/office/drawing/2014/main" id="{943DCC4C-057F-BBAA-B3BF-E4A2228E7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6"/>
                <a:ext cx="100" cy="1"/>
              </a:xfrm>
              <a:prstGeom prst="rect">
                <a:avLst/>
              </a:prstGeom>
              <a:solidFill>
                <a:srgbClr val="FCE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" name="Rectangle 39">
                <a:extLst>
                  <a:ext uri="{FF2B5EF4-FFF2-40B4-BE49-F238E27FC236}">
                    <a16:creationId xmlns:a16="http://schemas.microsoft.com/office/drawing/2014/main" id="{FF69C9F4-004F-9331-AEA3-C93FDB700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7"/>
                <a:ext cx="100" cy="1"/>
              </a:xfrm>
              <a:prstGeom prst="rect">
                <a:avLst/>
              </a:prstGeom>
              <a:solidFill>
                <a:srgbClr val="FAE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" name="Rectangle 40">
                <a:extLst>
                  <a:ext uri="{FF2B5EF4-FFF2-40B4-BE49-F238E27FC236}">
                    <a16:creationId xmlns:a16="http://schemas.microsoft.com/office/drawing/2014/main" id="{FE99AC06-5B23-5CA6-7B52-231E096D1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7"/>
                <a:ext cx="100" cy="1"/>
              </a:xfrm>
              <a:prstGeom prst="rect">
                <a:avLst/>
              </a:prstGeom>
              <a:solidFill>
                <a:srgbClr val="FAE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" name="Rectangle 41">
                <a:extLst>
                  <a:ext uri="{FF2B5EF4-FFF2-40B4-BE49-F238E27FC236}">
                    <a16:creationId xmlns:a16="http://schemas.microsoft.com/office/drawing/2014/main" id="{D3723F96-FF17-46FE-7245-EF3EA053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8"/>
                <a:ext cx="100" cy="1"/>
              </a:xfrm>
              <a:prstGeom prst="rect">
                <a:avLst/>
              </a:prstGeom>
              <a:solidFill>
                <a:srgbClr val="FAE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" name="Rectangle 42">
                <a:extLst>
                  <a:ext uri="{FF2B5EF4-FFF2-40B4-BE49-F238E27FC236}">
                    <a16:creationId xmlns:a16="http://schemas.microsoft.com/office/drawing/2014/main" id="{CB32DED9-E12D-125A-4325-C022339EA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9"/>
                <a:ext cx="100" cy="1"/>
              </a:xfrm>
              <a:prstGeom prst="rect">
                <a:avLst/>
              </a:prstGeom>
              <a:solidFill>
                <a:srgbClr val="FAE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" name="Rectangle 43">
                <a:extLst>
                  <a:ext uri="{FF2B5EF4-FFF2-40B4-BE49-F238E27FC236}">
                    <a16:creationId xmlns:a16="http://schemas.microsoft.com/office/drawing/2014/main" id="{34CE4035-734E-75DC-3A90-0D49A5D31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0"/>
                <a:ext cx="100" cy="1"/>
              </a:xfrm>
              <a:prstGeom prst="rect">
                <a:avLst/>
              </a:prstGeom>
              <a:solidFill>
                <a:srgbClr val="FAE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" name="Rectangle 44">
                <a:extLst>
                  <a:ext uri="{FF2B5EF4-FFF2-40B4-BE49-F238E27FC236}">
                    <a16:creationId xmlns:a16="http://schemas.microsoft.com/office/drawing/2014/main" id="{D7A55005-9C07-7C3F-099B-0CD76C214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0"/>
                <a:ext cx="100" cy="1"/>
              </a:xfrm>
              <a:prstGeom prst="rect">
                <a:avLst/>
              </a:prstGeom>
              <a:solidFill>
                <a:srgbClr val="FAE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" name="Rectangle 45">
                <a:extLst>
                  <a:ext uri="{FF2B5EF4-FFF2-40B4-BE49-F238E27FC236}">
                    <a16:creationId xmlns:a16="http://schemas.microsoft.com/office/drawing/2014/main" id="{256748F5-1C02-5507-5D68-C22A5F23C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1"/>
                <a:ext cx="100" cy="1"/>
              </a:xfrm>
              <a:prstGeom prst="rect">
                <a:avLst/>
              </a:prstGeom>
              <a:solidFill>
                <a:srgbClr val="FAE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" name="Rectangle 46">
                <a:extLst>
                  <a:ext uri="{FF2B5EF4-FFF2-40B4-BE49-F238E27FC236}">
                    <a16:creationId xmlns:a16="http://schemas.microsoft.com/office/drawing/2014/main" id="{4CBCF7F0-909A-2C14-50B7-CC25CB3FC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2"/>
                <a:ext cx="100" cy="1"/>
              </a:xfrm>
              <a:prstGeom prst="rect">
                <a:avLst/>
              </a:prstGeom>
              <a:solidFill>
                <a:srgbClr val="FAE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" name="Rectangle 47">
                <a:extLst>
                  <a:ext uri="{FF2B5EF4-FFF2-40B4-BE49-F238E27FC236}">
                    <a16:creationId xmlns:a16="http://schemas.microsoft.com/office/drawing/2014/main" id="{0586EDA6-3AA2-CFF5-70DF-7CD6E68F8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3"/>
                <a:ext cx="100" cy="1"/>
              </a:xfrm>
              <a:prstGeom prst="rect">
                <a:avLst/>
              </a:prstGeom>
              <a:solidFill>
                <a:srgbClr val="FAE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" name="Rectangle 48">
                <a:extLst>
                  <a:ext uri="{FF2B5EF4-FFF2-40B4-BE49-F238E27FC236}">
                    <a16:creationId xmlns:a16="http://schemas.microsoft.com/office/drawing/2014/main" id="{27E056E0-8410-1B41-F39A-8BA3C1AA0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4"/>
                <a:ext cx="100" cy="1"/>
              </a:xfrm>
              <a:prstGeom prst="rect">
                <a:avLst/>
              </a:prstGeom>
              <a:solidFill>
                <a:srgbClr val="FAE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" name="Rectangle 49">
                <a:extLst>
                  <a:ext uri="{FF2B5EF4-FFF2-40B4-BE49-F238E27FC236}">
                    <a16:creationId xmlns:a16="http://schemas.microsoft.com/office/drawing/2014/main" id="{CDCF827D-9571-2B70-0C24-BEBAEA9FA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4"/>
                <a:ext cx="100" cy="1"/>
              </a:xfrm>
              <a:prstGeom prst="rect">
                <a:avLst/>
              </a:prstGeom>
              <a:solidFill>
                <a:srgbClr val="FAE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" name="Rectangle 50">
                <a:extLst>
                  <a:ext uri="{FF2B5EF4-FFF2-40B4-BE49-F238E27FC236}">
                    <a16:creationId xmlns:a16="http://schemas.microsoft.com/office/drawing/2014/main" id="{DEACBDBC-7E4B-3935-382B-25C1F7240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5"/>
                <a:ext cx="100" cy="1"/>
              </a:xfrm>
              <a:prstGeom prst="rect">
                <a:avLst/>
              </a:prstGeom>
              <a:solidFill>
                <a:srgbClr val="FAE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" name="Rectangle 51">
                <a:extLst>
                  <a:ext uri="{FF2B5EF4-FFF2-40B4-BE49-F238E27FC236}">
                    <a16:creationId xmlns:a16="http://schemas.microsoft.com/office/drawing/2014/main" id="{3220AF46-06A3-F552-F164-9E73E6A28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6"/>
                <a:ext cx="100" cy="1"/>
              </a:xfrm>
              <a:prstGeom prst="rect">
                <a:avLst/>
              </a:prstGeom>
              <a:solidFill>
                <a:srgbClr val="FAE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" name="Rectangle 52">
                <a:extLst>
                  <a:ext uri="{FF2B5EF4-FFF2-40B4-BE49-F238E27FC236}">
                    <a16:creationId xmlns:a16="http://schemas.microsoft.com/office/drawing/2014/main" id="{9B32586A-3D50-5180-97C4-7927A1E20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7"/>
                <a:ext cx="100" cy="1"/>
              </a:xfrm>
              <a:prstGeom prst="rect">
                <a:avLst/>
              </a:prstGeom>
              <a:solidFill>
                <a:srgbClr val="FAE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" name="Rectangle 53">
                <a:extLst>
                  <a:ext uri="{FF2B5EF4-FFF2-40B4-BE49-F238E27FC236}">
                    <a16:creationId xmlns:a16="http://schemas.microsoft.com/office/drawing/2014/main" id="{BCD8482F-3BAC-A6D0-D684-412C1F391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7"/>
                <a:ext cx="100" cy="1"/>
              </a:xfrm>
              <a:prstGeom prst="rect">
                <a:avLst/>
              </a:prstGeom>
              <a:solidFill>
                <a:srgbClr val="FAE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" name="Rectangle 54">
                <a:extLst>
                  <a:ext uri="{FF2B5EF4-FFF2-40B4-BE49-F238E27FC236}">
                    <a16:creationId xmlns:a16="http://schemas.microsoft.com/office/drawing/2014/main" id="{A0D56C11-E944-221B-75E4-0F2D0EAFE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8"/>
                <a:ext cx="100" cy="1"/>
              </a:xfrm>
              <a:prstGeom prst="rect">
                <a:avLst/>
              </a:prstGeom>
              <a:solidFill>
                <a:srgbClr val="FAE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" name="Rectangle 55">
                <a:extLst>
                  <a:ext uri="{FF2B5EF4-FFF2-40B4-BE49-F238E27FC236}">
                    <a16:creationId xmlns:a16="http://schemas.microsoft.com/office/drawing/2014/main" id="{E22EBDC0-5FFA-558F-C0F5-E4D04BA20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9"/>
                <a:ext cx="100" cy="1"/>
              </a:xfrm>
              <a:prstGeom prst="rect">
                <a:avLst/>
              </a:prstGeom>
              <a:solidFill>
                <a:srgbClr val="FAE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" name="Rectangle 56">
                <a:extLst>
                  <a:ext uri="{FF2B5EF4-FFF2-40B4-BE49-F238E27FC236}">
                    <a16:creationId xmlns:a16="http://schemas.microsoft.com/office/drawing/2014/main" id="{387500E0-4EC0-35C0-4791-113B0B52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0"/>
                <a:ext cx="100" cy="1"/>
              </a:xfrm>
              <a:prstGeom prst="rect">
                <a:avLst/>
              </a:prstGeom>
              <a:solidFill>
                <a:srgbClr val="FADF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" name="Rectangle 57">
                <a:extLst>
                  <a:ext uri="{FF2B5EF4-FFF2-40B4-BE49-F238E27FC236}">
                    <a16:creationId xmlns:a16="http://schemas.microsoft.com/office/drawing/2014/main" id="{85426E68-E3A1-6841-02AA-FD536F539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1"/>
                <a:ext cx="100" cy="1"/>
              </a:xfrm>
              <a:prstGeom prst="rect">
                <a:avLst/>
              </a:prstGeom>
              <a:solidFill>
                <a:srgbClr val="F7D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" name="Rectangle 58">
                <a:extLst>
                  <a:ext uri="{FF2B5EF4-FFF2-40B4-BE49-F238E27FC236}">
                    <a16:creationId xmlns:a16="http://schemas.microsoft.com/office/drawing/2014/main" id="{62C00AB2-7C1B-54D8-FA18-14D43BC6A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1"/>
                <a:ext cx="100" cy="1"/>
              </a:xfrm>
              <a:prstGeom prst="rect">
                <a:avLst/>
              </a:prstGeom>
              <a:solidFill>
                <a:srgbClr val="F7D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" name="Rectangle 59">
                <a:extLst>
                  <a:ext uri="{FF2B5EF4-FFF2-40B4-BE49-F238E27FC236}">
                    <a16:creationId xmlns:a16="http://schemas.microsoft.com/office/drawing/2014/main" id="{8AB1C53D-9466-EAC4-0661-00B4C2F6E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2"/>
                <a:ext cx="100" cy="1"/>
              </a:xfrm>
              <a:prstGeom prst="rect">
                <a:avLst/>
              </a:prstGeom>
              <a:solidFill>
                <a:srgbClr val="F7D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" name="Rectangle 60">
                <a:extLst>
                  <a:ext uri="{FF2B5EF4-FFF2-40B4-BE49-F238E27FC236}">
                    <a16:creationId xmlns:a16="http://schemas.microsoft.com/office/drawing/2014/main" id="{9A009C96-0553-563E-3409-5CE1ECD93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3"/>
                <a:ext cx="100" cy="1"/>
              </a:xfrm>
              <a:prstGeom prst="rect">
                <a:avLst/>
              </a:prstGeom>
              <a:solidFill>
                <a:srgbClr val="F7D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" name="Rectangle 61">
                <a:extLst>
                  <a:ext uri="{FF2B5EF4-FFF2-40B4-BE49-F238E27FC236}">
                    <a16:creationId xmlns:a16="http://schemas.microsoft.com/office/drawing/2014/main" id="{87D87A96-BCC8-A18E-5AEC-CA908F462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4"/>
                <a:ext cx="100" cy="1"/>
              </a:xfrm>
              <a:prstGeom prst="rect">
                <a:avLst/>
              </a:prstGeom>
              <a:solidFill>
                <a:srgbClr val="F7D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" name="Rectangle 62">
                <a:extLst>
                  <a:ext uri="{FF2B5EF4-FFF2-40B4-BE49-F238E27FC236}">
                    <a16:creationId xmlns:a16="http://schemas.microsoft.com/office/drawing/2014/main" id="{5985ABA5-23D4-4B9D-9900-9525B44A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4"/>
                <a:ext cx="100" cy="1"/>
              </a:xfrm>
              <a:prstGeom prst="rect">
                <a:avLst/>
              </a:prstGeom>
              <a:solidFill>
                <a:srgbClr val="F7D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" name="Rectangle 63">
                <a:extLst>
                  <a:ext uri="{FF2B5EF4-FFF2-40B4-BE49-F238E27FC236}">
                    <a16:creationId xmlns:a16="http://schemas.microsoft.com/office/drawing/2014/main" id="{CD578381-C2AF-53E7-EA71-FF40229BE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5"/>
                <a:ext cx="100" cy="1"/>
              </a:xfrm>
              <a:prstGeom prst="rect">
                <a:avLst/>
              </a:prstGeom>
              <a:solidFill>
                <a:srgbClr val="F7D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" name="Rectangle 64">
                <a:extLst>
                  <a:ext uri="{FF2B5EF4-FFF2-40B4-BE49-F238E27FC236}">
                    <a16:creationId xmlns:a16="http://schemas.microsoft.com/office/drawing/2014/main" id="{AFA4FF65-70EE-157E-59F3-AADE1AD7A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6"/>
                <a:ext cx="100" cy="1"/>
              </a:xfrm>
              <a:prstGeom prst="rect">
                <a:avLst/>
              </a:prstGeom>
              <a:solidFill>
                <a:srgbClr val="F7D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" name="Rectangle 65">
                <a:extLst>
                  <a:ext uri="{FF2B5EF4-FFF2-40B4-BE49-F238E27FC236}">
                    <a16:creationId xmlns:a16="http://schemas.microsoft.com/office/drawing/2014/main" id="{AEBCF00A-400A-CD45-BE91-3C0BEE05B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7"/>
                <a:ext cx="100" cy="1"/>
              </a:xfrm>
              <a:prstGeom prst="rect">
                <a:avLst/>
              </a:prstGeom>
              <a:solidFill>
                <a:srgbClr val="F7D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" name="Rectangle 66">
                <a:extLst>
                  <a:ext uri="{FF2B5EF4-FFF2-40B4-BE49-F238E27FC236}">
                    <a16:creationId xmlns:a16="http://schemas.microsoft.com/office/drawing/2014/main" id="{918E304F-3756-6DF1-897F-09A9DA4AD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8"/>
                <a:ext cx="100" cy="1"/>
              </a:xfrm>
              <a:prstGeom prst="rect">
                <a:avLst/>
              </a:prstGeom>
              <a:solidFill>
                <a:srgbClr val="F7D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" name="Rectangle 67">
                <a:extLst>
                  <a:ext uri="{FF2B5EF4-FFF2-40B4-BE49-F238E27FC236}">
                    <a16:creationId xmlns:a16="http://schemas.microsoft.com/office/drawing/2014/main" id="{E06D7AE2-357F-EBEF-4B9D-D64CF6B78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8"/>
                <a:ext cx="100" cy="1"/>
              </a:xfrm>
              <a:prstGeom prst="rect">
                <a:avLst/>
              </a:prstGeom>
              <a:solidFill>
                <a:srgbClr val="F7D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" name="Rectangle 68">
                <a:extLst>
                  <a:ext uri="{FF2B5EF4-FFF2-40B4-BE49-F238E27FC236}">
                    <a16:creationId xmlns:a16="http://schemas.microsoft.com/office/drawing/2014/main" id="{232061D8-6526-C91D-5095-6BB10F763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9"/>
                <a:ext cx="100" cy="1"/>
              </a:xfrm>
              <a:prstGeom prst="rect">
                <a:avLst/>
              </a:prstGeom>
              <a:solidFill>
                <a:srgbClr val="F7D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" name="Rectangle 69">
                <a:extLst>
                  <a:ext uri="{FF2B5EF4-FFF2-40B4-BE49-F238E27FC236}">
                    <a16:creationId xmlns:a16="http://schemas.microsoft.com/office/drawing/2014/main" id="{A35DDC22-2D03-BF01-1897-91153C48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0"/>
                <a:ext cx="100" cy="1"/>
              </a:xfrm>
              <a:prstGeom prst="rect">
                <a:avLst/>
              </a:prstGeom>
              <a:solidFill>
                <a:srgbClr val="F7D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" name="Rectangle 70">
                <a:extLst>
                  <a:ext uri="{FF2B5EF4-FFF2-40B4-BE49-F238E27FC236}">
                    <a16:creationId xmlns:a16="http://schemas.microsoft.com/office/drawing/2014/main" id="{824E6684-B78B-453A-B075-6F8F75076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1"/>
                <a:ext cx="100" cy="1"/>
              </a:xfrm>
              <a:prstGeom prst="rect">
                <a:avLst/>
              </a:prstGeom>
              <a:solidFill>
                <a:srgbClr val="F7D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" name="Rectangle 71">
                <a:extLst>
                  <a:ext uri="{FF2B5EF4-FFF2-40B4-BE49-F238E27FC236}">
                    <a16:creationId xmlns:a16="http://schemas.microsoft.com/office/drawing/2014/main" id="{361E7021-0182-EEB6-6595-9C1EA6DC6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1"/>
                <a:ext cx="100" cy="1"/>
              </a:xfrm>
              <a:prstGeom prst="rect">
                <a:avLst/>
              </a:prstGeom>
              <a:solidFill>
                <a:srgbClr val="F7D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" name="Rectangle 72">
                <a:extLst>
                  <a:ext uri="{FF2B5EF4-FFF2-40B4-BE49-F238E27FC236}">
                    <a16:creationId xmlns:a16="http://schemas.microsoft.com/office/drawing/2014/main" id="{4AC73A03-B5F0-3376-B9F5-A6F52FC38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2"/>
                <a:ext cx="100" cy="1"/>
              </a:xfrm>
              <a:prstGeom prst="rect">
                <a:avLst/>
              </a:prstGeom>
              <a:solidFill>
                <a:srgbClr val="F7D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" name="Rectangle 73">
                <a:extLst>
                  <a:ext uri="{FF2B5EF4-FFF2-40B4-BE49-F238E27FC236}">
                    <a16:creationId xmlns:a16="http://schemas.microsoft.com/office/drawing/2014/main" id="{237A5FE8-D78C-CA66-2024-84561F153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3"/>
                <a:ext cx="100" cy="1"/>
              </a:xfrm>
              <a:prstGeom prst="rect">
                <a:avLst/>
              </a:prstGeom>
              <a:solidFill>
                <a:srgbClr val="F7D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" name="Rectangle 74">
                <a:extLst>
                  <a:ext uri="{FF2B5EF4-FFF2-40B4-BE49-F238E27FC236}">
                    <a16:creationId xmlns:a16="http://schemas.microsoft.com/office/drawing/2014/main" id="{C9D0386A-5B33-4D1C-A804-D9C43972F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4"/>
                <a:ext cx="100" cy="1"/>
              </a:xfrm>
              <a:prstGeom prst="rect">
                <a:avLst/>
              </a:prstGeom>
              <a:solidFill>
                <a:srgbClr val="F7D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" name="Rectangle 75">
                <a:extLst>
                  <a:ext uri="{FF2B5EF4-FFF2-40B4-BE49-F238E27FC236}">
                    <a16:creationId xmlns:a16="http://schemas.microsoft.com/office/drawing/2014/main" id="{9D60A13B-FDF7-2A1A-E4E7-547559E7F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5"/>
                <a:ext cx="100" cy="1"/>
              </a:xfrm>
              <a:prstGeom prst="rect">
                <a:avLst/>
              </a:prstGeom>
              <a:solidFill>
                <a:srgbClr val="F5D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" name="Rectangle 76">
                <a:extLst>
                  <a:ext uri="{FF2B5EF4-FFF2-40B4-BE49-F238E27FC236}">
                    <a16:creationId xmlns:a16="http://schemas.microsoft.com/office/drawing/2014/main" id="{4BA725B5-B41A-FE68-5AB6-402DC1EF0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5"/>
                <a:ext cx="100" cy="1"/>
              </a:xfrm>
              <a:prstGeom prst="rect">
                <a:avLst/>
              </a:prstGeom>
              <a:solidFill>
                <a:srgbClr val="F5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" name="Rectangle 77">
                <a:extLst>
                  <a:ext uri="{FF2B5EF4-FFF2-40B4-BE49-F238E27FC236}">
                    <a16:creationId xmlns:a16="http://schemas.microsoft.com/office/drawing/2014/main" id="{D05203AB-ABA3-1F36-59FA-A483A81C5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6"/>
                <a:ext cx="100" cy="1"/>
              </a:xfrm>
              <a:prstGeom prst="rect">
                <a:avLst/>
              </a:prstGeom>
              <a:solidFill>
                <a:srgbClr val="F5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" name="Rectangle 78">
                <a:extLst>
                  <a:ext uri="{FF2B5EF4-FFF2-40B4-BE49-F238E27FC236}">
                    <a16:creationId xmlns:a16="http://schemas.microsoft.com/office/drawing/2014/main" id="{D0D1EA0D-5C60-EC80-DCF9-EF38549AC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7"/>
                <a:ext cx="100" cy="1"/>
              </a:xfrm>
              <a:prstGeom prst="rect">
                <a:avLst/>
              </a:prstGeom>
              <a:solidFill>
                <a:srgbClr val="F5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" name="Rectangle 79">
                <a:extLst>
                  <a:ext uri="{FF2B5EF4-FFF2-40B4-BE49-F238E27FC236}">
                    <a16:creationId xmlns:a16="http://schemas.microsoft.com/office/drawing/2014/main" id="{C83B17C4-AE98-8A35-2509-F152256A3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8"/>
                <a:ext cx="100" cy="1"/>
              </a:xfrm>
              <a:prstGeom prst="rect">
                <a:avLst/>
              </a:prstGeom>
              <a:solidFill>
                <a:srgbClr val="F5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" name="Rectangle 80">
                <a:extLst>
                  <a:ext uri="{FF2B5EF4-FFF2-40B4-BE49-F238E27FC236}">
                    <a16:creationId xmlns:a16="http://schemas.microsoft.com/office/drawing/2014/main" id="{84354A60-B19B-753D-2279-BBED4E9F3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9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" name="Rectangle 81">
                <a:extLst>
                  <a:ext uri="{FF2B5EF4-FFF2-40B4-BE49-F238E27FC236}">
                    <a16:creationId xmlns:a16="http://schemas.microsoft.com/office/drawing/2014/main" id="{AC089982-0CA6-A381-D473-2D8778F5E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9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" name="Rectangle 82">
                <a:extLst>
                  <a:ext uri="{FF2B5EF4-FFF2-40B4-BE49-F238E27FC236}">
                    <a16:creationId xmlns:a16="http://schemas.microsoft.com/office/drawing/2014/main" id="{831628AE-7E07-5E3D-A9CF-FB156FB5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0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" name="Rectangle 83">
                <a:extLst>
                  <a:ext uri="{FF2B5EF4-FFF2-40B4-BE49-F238E27FC236}">
                    <a16:creationId xmlns:a16="http://schemas.microsoft.com/office/drawing/2014/main" id="{783879C2-579D-F3D6-5C4C-35CAD71C2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1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" name="Rectangle 84">
                <a:extLst>
                  <a:ext uri="{FF2B5EF4-FFF2-40B4-BE49-F238E27FC236}">
                    <a16:creationId xmlns:a16="http://schemas.microsoft.com/office/drawing/2014/main" id="{DE34D163-C4A5-B61D-7967-1752576F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2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" name="Rectangle 85">
                <a:extLst>
                  <a:ext uri="{FF2B5EF4-FFF2-40B4-BE49-F238E27FC236}">
                    <a16:creationId xmlns:a16="http://schemas.microsoft.com/office/drawing/2014/main" id="{C1E70D43-6855-192C-0808-722017BF4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2"/>
                <a:ext cx="100" cy="1"/>
              </a:xfrm>
              <a:prstGeom prst="rect">
                <a:avLst/>
              </a:prstGeom>
              <a:solidFill>
                <a:srgbClr val="F5C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" name="Rectangle 86">
                <a:extLst>
                  <a:ext uri="{FF2B5EF4-FFF2-40B4-BE49-F238E27FC236}">
                    <a16:creationId xmlns:a16="http://schemas.microsoft.com/office/drawing/2014/main" id="{5C5608C2-628A-0A60-E51C-BD882A942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3"/>
                <a:ext cx="100" cy="1"/>
              </a:xfrm>
              <a:prstGeom prst="rect">
                <a:avLst/>
              </a:prstGeom>
              <a:solidFill>
                <a:srgbClr val="F5C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" name="Rectangle 87">
                <a:extLst>
                  <a:ext uri="{FF2B5EF4-FFF2-40B4-BE49-F238E27FC236}">
                    <a16:creationId xmlns:a16="http://schemas.microsoft.com/office/drawing/2014/main" id="{75589B08-6830-22C6-65B8-E94D015BB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4"/>
                <a:ext cx="100" cy="1"/>
              </a:xfrm>
              <a:prstGeom prst="rect">
                <a:avLst/>
              </a:prstGeom>
              <a:solidFill>
                <a:srgbClr val="F5C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" name="Rectangle 88">
                <a:extLst>
                  <a:ext uri="{FF2B5EF4-FFF2-40B4-BE49-F238E27FC236}">
                    <a16:creationId xmlns:a16="http://schemas.microsoft.com/office/drawing/2014/main" id="{E1936710-D198-F94C-80B5-BA39FFBB5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5"/>
                <a:ext cx="100" cy="1"/>
              </a:xfrm>
              <a:prstGeom prst="rect">
                <a:avLst/>
              </a:prstGeom>
              <a:solidFill>
                <a:srgbClr val="F5C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" name="Rectangle 89">
                <a:extLst>
                  <a:ext uri="{FF2B5EF4-FFF2-40B4-BE49-F238E27FC236}">
                    <a16:creationId xmlns:a16="http://schemas.microsoft.com/office/drawing/2014/main" id="{B83CD490-C1EE-6F58-348F-4F1232B28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6"/>
                <a:ext cx="100" cy="1"/>
              </a:xfrm>
              <a:prstGeom prst="rect">
                <a:avLst/>
              </a:prstGeom>
              <a:solidFill>
                <a:srgbClr val="F5C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" name="Rectangle 90">
                <a:extLst>
                  <a:ext uri="{FF2B5EF4-FFF2-40B4-BE49-F238E27FC236}">
                    <a16:creationId xmlns:a16="http://schemas.microsoft.com/office/drawing/2014/main" id="{5B3CFB46-E85D-6EF7-BFCF-852759C98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6"/>
                <a:ext cx="100" cy="1"/>
              </a:xfrm>
              <a:prstGeom prst="rect">
                <a:avLst/>
              </a:prstGeom>
              <a:solidFill>
                <a:srgbClr val="F5C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" name="Rectangle 91">
                <a:extLst>
                  <a:ext uri="{FF2B5EF4-FFF2-40B4-BE49-F238E27FC236}">
                    <a16:creationId xmlns:a16="http://schemas.microsoft.com/office/drawing/2014/main" id="{E43A4565-A85F-57D2-45B8-511CBC41D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7"/>
                <a:ext cx="100" cy="1"/>
              </a:xfrm>
              <a:prstGeom prst="rect">
                <a:avLst/>
              </a:prstGeom>
              <a:solidFill>
                <a:srgbClr val="F2C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" name="Rectangle 92">
                <a:extLst>
                  <a:ext uri="{FF2B5EF4-FFF2-40B4-BE49-F238E27FC236}">
                    <a16:creationId xmlns:a16="http://schemas.microsoft.com/office/drawing/2014/main" id="{6CA70FA4-948D-0417-558A-99AF1588B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8"/>
                <a:ext cx="100" cy="1"/>
              </a:xfrm>
              <a:prstGeom prst="rect">
                <a:avLst/>
              </a:prstGeom>
              <a:solidFill>
                <a:srgbClr val="F2C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" name="Rectangle 93">
                <a:extLst>
                  <a:ext uri="{FF2B5EF4-FFF2-40B4-BE49-F238E27FC236}">
                    <a16:creationId xmlns:a16="http://schemas.microsoft.com/office/drawing/2014/main" id="{64BCF8D0-0714-ABB2-1C2E-1D0D9C717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9"/>
                <a:ext cx="100" cy="1"/>
              </a:xfrm>
              <a:prstGeom prst="rect">
                <a:avLst/>
              </a:prstGeom>
              <a:solidFill>
                <a:srgbClr val="F2C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" name="Rectangle 94">
                <a:extLst>
                  <a:ext uri="{FF2B5EF4-FFF2-40B4-BE49-F238E27FC236}">
                    <a16:creationId xmlns:a16="http://schemas.microsoft.com/office/drawing/2014/main" id="{01960572-55A6-F5A0-4158-7F3F787FF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9"/>
                <a:ext cx="100" cy="1"/>
              </a:xfrm>
              <a:prstGeom prst="rect">
                <a:avLst/>
              </a:prstGeom>
              <a:solidFill>
                <a:srgbClr val="F2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" name="Rectangle 95">
                <a:extLst>
                  <a:ext uri="{FF2B5EF4-FFF2-40B4-BE49-F238E27FC236}">
                    <a16:creationId xmlns:a16="http://schemas.microsoft.com/office/drawing/2014/main" id="{4867F698-78A8-53B5-3E30-0A7ACFB29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0"/>
                <a:ext cx="100" cy="1"/>
              </a:xfrm>
              <a:prstGeom prst="rect">
                <a:avLst/>
              </a:prstGeom>
              <a:solidFill>
                <a:srgbClr val="F2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" name="Rectangle 96">
                <a:extLst>
                  <a:ext uri="{FF2B5EF4-FFF2-40B4-BE49-F238E27FC236}">
                    <a16:creationId xmlns:a16="http://schemas.microsoft.com/office/drawing/2014/main" id="{9E4E7AEA-0E7E-92F3-BBA5-3FD3F1377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1"/>
                <a:ext cx="100" cy="1"/>
              </a:xfrm>
              <a:prstGeom prst="rect">
                <a:avLst/>
              </a:prstGeom>
              <a:solidFill>
                <a:srgbClr val="F2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" name="Rectangle 97">
                <a:extLst>
                  <a:ext uri="{FF2B5EF4-FFF2-40B4-BE49-F238E27FC236}">
                    <a16:creationId xmlns:a16="http://schemas.microsoft.com/office/drawing/2014/main" id="{73DDB646-D397-11BE-DAD7-E56942094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2"/>
                <a:ext cx="100" cy="1"/>
              </a:xfrm>
              <a:prstGeom prst="rect">
                <a:avLst/>
              </a:prstGeom>
              <a:solidFill>
                <a:srgbClr val="F2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" name="Rectangle 98">
                <a:extLst>
                  <a:ext uri="{FF2B5EF4-FFF2-40B4-BE49-F238E27FC236}">
                    <a16:creationId xmlns:a16="http://schemas.microsoft.com/office/drawing/2014/main" id="{83DD3D5C-1723-7103-AB17-13775E0CA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3"/>
                <a:ext cx="100" cy="1"/>
              </a:xfrm>
              <a:prstGeom prst="rect">
                <a:avLst/>
              </a:prstGeom>
              <a:solidFill>
                <a:srgbClr val="F2C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" name="Rectangle 99">
                <a:extLst>
                  <a:ext uri="{FF2B5EF4-FFF2-40B4-BE49-F238E27FC236}">
                    <a16:creationId xmlns:a16="http://schemas.microsoft.com/office/drawing/2014/main" id="{B05BB78C-2308-8CFB-CD89-59942C034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3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" name="Rectangle 100">
                <a:extLst>
                  <a:ext uri="{FF2B5EF4-FFF2-40B4-BE49-F238E27FC236}">
                    <a16:creationId xmlns:a16="http://schemas.microsoft.com/office/drawing/2014/main" id="{737B1D2D-D63B-1C4D-47F1-EC26A1093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4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" name="Rectangle 101">
                <a:extLst>
                  <a:ext uri="{FF2B5EF4-FFF2-40B4-BE49-F238E27FC236}">
                    <a16:creationId xmlns:a16="http://schemas.microsoft.com/office/drawing/2014/main" id="{6AC1AA77-1D45-BF41-9EB9-B2ACC572E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5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" name="Rectangle 102">
                <a:extLst>
                  <a:ext uri="{FF2B5EF4-FFF2-40B4-BE49-F238E27FC236}">
                    <a16:creationId xmlns:a16="http://schemas.microsoft.com/office/drawing/2014/main" id="{D7035FA9-781D-C510-751A-C73E7885E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6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" name="Rectangle 103">
                <a:extLst>
                  <a:ext uri="{FF2B5EF4-FFF2-40B4-BE49-F238E27FC236}">
                    <a16:creationId xmlns:a16="http://schemas.microsoft.com/office/drawing/2014/main" id="{93D1B5C7-03BC-D2BC-5244-4F09329B5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6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" name="Rectangle 104">
                <a:extLst>
                  <a:ext uri="{FF2B5EF4-FFF2-40B4-BE49-F238E27FC236}">
                    <a16:creationId xmlns:a16="http://schemas.microsoft.com/office/drawing/2014/main" id="{25632895-7535-8A49-9514-D5E8D3CB8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7"/>
                <a:ext cx="100" cy="1"/>
              </a:xfrm>
              <a:prstGeom prst="rect">
                <a:avLst/>
              </a:prstGeom>
              <a:solidFill>
                <a:srgbClr val="F2B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" name="Rectangle 105">
                <a:extLst>
                  <a:ext uri="{FF2B5EF4-FFF2-40B4-BE49-F238E27FC236}">
                    <a16:creationId xmlns:a16="http://schemas.microsoft.com/office/drawing/2014/main" id="{32100625-0EF0-D811-B0BD-A1505C0DC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8"/>
                <a:ext cx="100" cy="1"/>
              </a:xfrm>
              <a:prstGeom prst="rect">
                <a:avLst/>
              </a:prstGeom>
              <a:solidFill>
                <a:srgbClr val="F2B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" name="Rectangle 106">
                <a:extLst>
                  <a:ext uri="{FF2B5EF4-FFF2-40B4-BE49-F238E27FC236}">
                    <a16:creationId xmlns:a16="http://schemas.microsoft.com/office/drawing/2014/main" id="{2E6B6B8A-3183-1A88-42E2-7681F2D00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9"/>
                <a:ext cx="100" cy="1"/>
              </a:xfrm>
              <a:prstGeom prst="rect">
                <a:avLst/>
              </a:prstGeom>
              <a:solidFill>
                <a:srgbClr val="F0B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" name="Rectangle 107">
                <a:extLst>
                  <a:ext uri="{FF2B5EF4-FFF2-40B4-BE49-F238E27FC236}">
                    <a16:creationId xmlns:a16="http://schemas.microsoft.com/office/drawing/2014/main" id="{79FE997A-0BA8-0ABB-A11A-5AA954D5F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0"/>
                <a:ext cx="100" cy="1"/>
              </a:xfrm>
              <a:prstGeom prst="rect">
                <a:avLst/>
              </a:prstGeom>
              <a:solidFill>
                <a:srgbClr val="F0B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" name="Rectangle 108">
                <a:extLst>
                  <a:ext uri="{FF2B5EF4-FFF2-40B4-BE49-F238E27FC236}">
                    <a16:creationId xmlns:a16="http://schemas.microsoft.com/office/drawing/2014/main" id="{C509C3ED-599C-A8D2-4D2F-6B763C1DB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0"/>
                <a:ext cx="100" cy="1"/>
              </a:xfrm>
              <a:prstGeom prst="rect">
                <a:avLst/>
              </a:prstGeom>
              <a:solidFill>
                <a:srgbClr val="F0B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" name="Rectangle 109">
                <a:extLst>
                  <a:ext uri="{FF2B5EF4-FFF2-40B4-BE49-F238E27FC236}">
                    <a16:creationId xmlns:a16="http://schemas.microsoft.com/office/drawing/2014/main" id="{8738D568-AC12-817C-AF18-8735839CC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1"/>
                <a:ext cx="100" cy="1"/>
              </a:xfrm>
              <a:prstGeom prst="rect">
                <a:avLst/>
              </a:prstGeom>
              <a:solidFill>
                <a:srgbClr val="F0B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" name="Rectangle 110">
                <a:extLst>
                  <a:ext uri="{FF2B5EF4-FFF2-40B4-BE49-F238E27FC236}">
                    <a16:creationId xmlns:a16="http://schemas.microsoft.com/office/drawing/2014/main" id="{55984F79-66BC-C93F-08A3-E38F8DB6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2"/>
                <a:ext cx="100" cy="1"/>
              </a:xfrm>
              <a:prstGeom prst="rect">
                <a:avLst/>
              </a:prstGeom>
              <a:solidFill>
                <a:srgbClr val="F0B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" name="Rectangle 111">
                <a:extLst>
                  <a:ext uri="{FF2B5EF4-FFF2-40B4-BE49-F238E27FC236}">
                    <a16:creationId xmlns:a16="http://schemas.microsoft.com/office/drawing/2014/main" id="{29F57C30-1D45-AA2E-33CE-8AE17F68B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3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" name="Rectangle 112">
                <a:extLst>
                  <a:ext uri="{FF2B5EF4-FFF2-40B4-BE49-F238E27FC236}">
                    <a16:creationId xmlns:a16="http://schemas.microsoft.com/office/drawing/2014/main" id="{8B5285AB-BBCB-11FC-9745-544D68E69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4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" name="Rectangle 113">
                <a:extLst>
                  <a:ext uri="{FF2B5EF4-FFF2-40B4-BE49-F238E27FC236}">
                    <a16:creationId xmlns:a16="http://schemas.microsoft.com/office/drawing/2014/main" id="{B68FC4AB-E065-19B4-8A34-DA281C3D8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4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" name="Rectangle 114">
                <a:extLst>
                  <a:ext uri="{FF2B5EF4-FFF2-40B4-BE49-F238E27FC236}">
                    <a16:creationId xmlns:a16="http://schemas.microsoft.com/office/drawing/2014/main" id="{4411CBEA-4078-FC0F-C245-0DA88054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5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" name="Rectangle 115">
                <a:extLst>
                  <a:ext uri="{FF2B5EF4-FFF2-40B4-BE49-F238E27FC236}">
                    <a16:creationId xmlns:a16="http://schemas.microsoft.com/office/drawing/2014/main" id="{B791C535-A8FA-D48B-A7CE-376AEAB81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6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" name="Rectangle 116">
                <a:extLst>
                  <a:ext uri="{FF2B5EF4-FFF2-40B4-BE49-F238E27FC236}">
                    <a16:creationId xmlns:a16="http://schemas.microsoft.com/office/drawing/2014/main" id="{321EEE94-B69C-4964-B3C9-35ECC78CF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7"/>
                <a:ext cx="100" cy="1"/>
              </a:xfrm>
              <a:prstGeom prst="rect">
                <a:avLst/>
              </a:prstGeom>
              <a:solidFill>
                <a:srgbClr val="F0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" name="Rectangle 117">
                <a:extLst>
                  <a:ext uri="{FF2B5EF4-FFF2-40B4-BE49-F238E27FC236}">
                    <a16:creationId xmlns:a16="http://schemas.microsoft.com/office/drawing/2014/main" id="{99BD6215-2EEA-DA16-641C-8B5FC6167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7"/>
                <a:ext cx="100" cy="1"/>
              </a:xfrm>
              <a:prstGeom prst="rect">
                <a:avLst/>
              </a:prstGeom>
              <a:solidFill>
                <a:srgbClr val="F0B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" name="Rectangle 118">
                <a:extLst>
                  <a:ext uri="{FF2B5EF4-FFF2-40B4-BE49-F238E27FC236}">
                    <a16:creationId xmlns:a16="http://schemas.microsoft.com/office/drawing/2014/main" id="{20A0E315-5818-EF93-E287-53DEBDA1A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8"/>
                <a:ext cx="100" cy="1"/>
              </a:xfrm>
              <a:prstGeom prst="rect">
                <a:avLst/>
              </a:prstGeom>
              <a:solidFill>
                <a:srgbClr val="F0B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" name="Rectangle 119">
                <a:extLst>
                  <a:ext uri="{FF2B5EF4-FFF2-40B4-BE49-F238E27FC236}">
                    <a16:creationId xmlns:a16="http://schemas.microsoft.com/office/drawing/2014/main" id="{AA204976-3979-9DC1-371B-9E25EC2C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9"/>
                <a:ext cx="100" cy="1"/>
              </a:xfrm>
              <a:prstGeom prst="rect">
                <a:avLst/>
              </a:prstGeom>
              <a:solidFill>
                <a:srgbClr val="F0B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" name="Rectangle 120">
                <a:extLst>
                  <a:ext uri="{FF2B5EF4-FFF2-40B4-BE49-F238E27FC236}">
                    <a16:creationId xmlns:a16="http://schemas.microsoft.com/office/drawing/2014/main" id="{8372CCA2-4FB7-79B8-CD70-F2D649837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0"/>
                <a:ext cx="100" cy="1"/>
              </a:xfrm>
              <a:prstGeom prst="rect">
                <a:avLst/>
              </a:prstGeom>
              <a:solidFill>
                <a:srgbClr val="F0B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" name="Rectangle 121">
                <a:extLst>
                  <a:ext uri="{FF2B5EF4-FFF2-40B4-BE49-F238E27FC236}">
                    <a16:creationId xmlns:a16="http://schemas.microsoft.com/office/drawing/2014/main" id="{6C2C8FF4-4F52-3675-79BF-4583398C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1"/>
                <a:ext cx="100" cy="1"/>
              </a:xfrm>
              <a:prstGeom prst="rect">
                <a:avLst/>
              </a:prstGeom>
              <a:solidFill>
                <a:srgbClr val="EDB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" name="Rectangle 122">
                <a:extLst>
                  <a:ext uri="{FF2B5EF4-FFF2-40B4-BE49-F238E27FC236}">
                    <a16:creationId xmlns:a16="http://schemas.microsoft.com/office/drawing/2014/main" id="{03D8C7A9-A57F-C8A1-F932-1A52F297A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1"/>
                <a:ext cx="100" cy="1"/>
              </a:xfrm>
              <a:prstGeom prst="rect">
                <a:avLst/>
              </a:prstGeom>
              <a:solidFill>
                <a:srgbClr val="EDB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" name="Rectangle 123">
                <a:extLst>
                  <a:ext uri="{FF2B5EF4-FFF2-40B4-BE49-F238E27FC236}">
                    <a16:creationId xmlns:a16="http://schemas.microsoft.com/office/drawing/2014/main" id="{69FC5ED6-D298-CDEA-062E-5D6D294D9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2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" name="Rectangle 124">
                <a:extLst>
                  <a:ext uri="{FF2B5EF4-FFF2-40B4-BE49-F238E27FC236}">
                    <a16:creationId xmlns:a16="http://schemas.microsoft.com/office/drawing/2014/main" id="{E6B51492-609E-85B3-4038-F098F0C47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3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" name="Rectangle 125">
                <a:extLst>
                  <a:ext uri="{FF2B5EF4-FFF2-40B4-BE49-F238E27FC236}">
                    <a16:creationId xmlns:a16="http://schemas.microsoft.com/office/drawing/2014/main" id="{38D4A4EF-260C-698C-2D57-5FFA815C2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4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" name="Rectangle 126">
                <a:extLst>
                  <a:ext uri="{FF2B5EF4-FFF2-40B4-BE49-F238E27FC236}">
                    <a16:creationId xmlns:a16="http://schemas.microsoft.com/office/drawing/2014/main" id="{0AB7A15F-0FDC-ACC1-C8DC-62A6B243A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4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" name="Rectangle 127">
                <a:extLst>
                  <a:ext uri="{FF2B5EF4-FFF2-40B4-BE49-F238E27FC236}">
                    <a16:creationId xmlns:a16="http://schemas.microsoft.com/office/drawing/2014/main" id="{5ED446FD-1F2B-1F99-BF2C-878817BC2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5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" name="Rectangle 128">
                <a:extLst>
                  <a:ext uri="{FF2B5EF4-FFF2-40B4-BE49-F238E27FC236}">
                    <a16:creationId xmlns:a16="http://schemas.microsoft.com/office/drawing/2014/main" id="{3A731BDB-5D53-CA76-48F0-7A83B7D10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6"/>
                <a:ext cx="100" cy="1"/>
              </a:xfrm>
              <a:prstGeom prst="rect">
                <a:avLst/>
              </a:prstGeom>
              <a:solidFill>
                <a:srgbClr val="EDA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" name="Rectangle 129">
                <a:extLst>
                  <a:ext uri="{FF2B5EF4-FFF2-40B4-BE49-F238E27FC236}">
                    <a16:creationId xmlns:a16="http://schemas.microsoft.com/office/drawing/2014/main" id="{1B320487-6C2E-6FD6-7AC5-D34D7B766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7"/>
                <a:ext cx="100" cy="1"/>
              </a:xfrm>
              <a:prstGeom prst="rect">
                <a:avLst/>
              </a:prstGeom>
              <a:solidFill>
                <a:srgbClr val="EDA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" name="Rectangle 130">
                <a:extLst>
                  <a:ext uri="{FF2B5EF4-FFF2-40B4-BE49-F238E27FC236}">
                    <a16:creationId xmlns:a16="http://schemas.microsoft.com/office/drawing/2014/main" id="{39D6BDD4-134D-147F-8E9B-49ABE857D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8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" name="Rectangle 131">
                <a:extLst>
                  <a:ext uri="{FF2B5EF4-FFF2-40B4-BE49-F238E27FC236}">
                    <a16:creationId xmlns:a16="http://schemas.microsoft.com/office/drawing/2014/main" id="{B31DA0CD-416F-CDF1-F4C5-6081E42C8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8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" name="Rectangle 132">
                <a:extLst>
                  <a:ext uri="{FF2B5EF4-FFF2-40B4-BE49-F238E27FC236}">
                    <a16:creationId xmlns:a16="http://schemas.microsoft.com/office/drawing/2014/main" id="{3D38E3BD-333A-5453-F498-3D9F4D9EC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9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" name="Rectangle 133">
                <a:extLst>
                  <a:ext uri="{FF2B5EF4-FFF2-40B4-BE49-F238E27FC236}">
                    <a16:creationId xmlns:a16="http://schemas.microsoft.com/office/drawing/2014/main" id="{E61A7A64-D485-377A-7B54-5D654AA71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0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" name="Rectangle 134">
                <a:extLst>
                  <a:ext uri="{FF2B5EF4-FFF2-40B4-BE49-F238E27FC236}">
                    <a16:creationId xmlns:a16="http://schemas.microsoft.com/office/drawing/2014/main" id="{F733CDAC-6591-75D2-013C-B9C7FD546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1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" name="Rectangle 135">
                <a:extLst>
                  <a:ext uri="{FF2B5EF4-FFF2-40B4-BE49-F238E27FC236}">
                    <a16:creationId xmlns:a16="http://schemas.microsoft.com/office/drawing/2014/main" id="{B322AFAE-3602-3509-2BB9-13CDABCE7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1"/>
                <a:ext cx="100" cy="1"/>
              </a:xfrm>
              <a:prstGeom prst="rect">
                <a:avLst/>
              </a:prstGeom>
              <a:solidFill>
                <a:srgbClr val="EBA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" name="Rectangle 136">
                <a:extLst>
                  <a:ext uri="{FF2B5EF4-FFF2-40B4-BE49-F238E27FC236}">
                    <a16:creationId xmlns:a16="http://schemas.microsoft.com/office/drawing/2014/main" id="{8602EF02-5658-6A0D-75C8-C58106823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2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" name="Rectangle 137">
                <a:extLst>
                  <a:ext uri="{FF2B5EF4-FFF2-40B4-BE49-F238E27FC236}">
                    <a16:creationId xmlns:a16="http://schemas.microsoft.com/office/drawing/2014/main" id="{FA6C890F-6734-EBEA-9714-AEFE26DF6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3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" name="Rectangle 138">
                <a:extLst>
                  <a:ext uri="{FF2B5EF4-FFF2-40B4-BE49-F238E27FC236}">
                    <a16:creationId xmlns:a16="http://schemas.microsoft.com/office/drawing/2014/main" id="{184F0C3B-2243-B8FF-C684-ADA22C491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4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" name="Rectangle 139">
                <a:extLst>
                  <a:ext uri="{FF2B5EF4-FFF2-40B4-BE49-F238E27FC236}">
                    <a16:creationId xmlns:a16="http://schemas.microsoft.com/office/drawing/2014/main" id="{691B396E-B981-5559-EF77-B7D58C166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5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" name="Rectangle 140">
                <a:extLst>
                  <a:ext uri="{FF2B5EF4-FFF2-40B4-BE49-F238E27FC236}">
                    <a16:creationId xmlns:a16="http://schemas.microsoft.com/office/drawing/2014/main" id="{B9A66134-CE42-A3EF-76D0-E7B3B4BA5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5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" name="Rectangle 141">
                <a:extLst>
                  <a:ext uri="{FF2B5EF4-FFF2-40B4-BE49-F238E27FC236}">
                    <a16:creationId xmlns:a16="http://schemas.microsoft.com/office/drawing/2014/main" id="{2DAC7E39-CB2E-D06B-F40C-2ED74E0CA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6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" name="Rectangle 142">
                <a:extLst>
                  <a:ext uri="{FF2B5EF4-FFF2-40B4-BE49-F238E27FC236}">
                    <a16:creationId xmlns:a16="http://schemas.microsoft.com/office/drawing/2014/main" id="{CD5F05F1-0624-33CE-620B-2ADCAD7C4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7"/>
                <a:ext cx="100" cy="1"/>
              </a:xfrm>
              <a:prstGeom prst="rect">
                <a:avLst/>
              </a:prstGeom>
              <a:solidFill>
                <a:srgbClr val="EBA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" name="Rectangle 143">
                <a:extLst>
                  <a:ext uri="{FF2B5EF4-FFF2-40B4-BE49-F238E27FC236}">
                    <a16:creationId xmlns:a16="http://schemas.microsoft.com/office/drawing/2014/main" id="{973B4334-F91D-2CA3-A9D0-CC68FBD65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8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" name="Rectangle 144">
                <a:extLst>
                  <a:ext uri="{FF2B5EF4-FFF2-40B4-BE49-F238E27FC236}">
                    <a16:creationId xmlns:a16="http://schemas.microsoft.com/office/drawing/2014/main" id="{A8E9A5DC-3A70-66D1-89C2-269C7CF00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9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" name="Rectangle 145">
                <a:extLst>
                  <a:ext uri="{FF2B5EF4-FFF2-40B4-BE49-F238E27FC236}">
                    <a16:creationId xmlns:a16="http://schemas.microsoft.com/office/drawing/2014/main" id="{A14573AB-816D-B481-B9CF-77809AC3B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9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" name="Rectangle 146">
                <a:extLst>
                  <a:ext uri="{FF2B5EF4-FFF2-40B4-BE49-F238E27FC236}">
                    <a16:creationId xmlns:a16="http://schemas.microsoft.com/office/drawing/2014/main" id="{2E6407EE-1D05-95A9-547D-364377313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0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" name="Rectangle 147">
                <a:extLst>
                  <a:ext uri="{FF2B5EF4-FFF2-40B4-BE49-F238E27FC236}">
                    <a16:creationId xmlns:a16="http://schemas.microsoft.com/office/drawing/2014/main" id="{B66A34F5-361D-31BC-158D-1328FF868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1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" name="Rectangle 148">
                <a:extLst>
                  <a:ext uri="{FF2B5EF4-FFF2-40B4-BE49-F238E27FC236}">
                    <a16:creationId xmlns:a16="http://schemas.microsoft.com/office/drawing/2014/main" id="{328F86ED-835D-AA28-F6D1-9C53CA227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2"/>
                <a:ext cx="100" cy="1"/>
              </a:xfrm>
              <a:prstGeom prst="rect">
                <a:avLst/>
              </a:prstGeom>
              <a:solidFill>
                <a:srgbClr val="E8A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" name="Rectangle 149">
                <a:extLst>
                  <a:ext uri="{FF2B5EF4-FFF2-40B4-BE49-F238E27FC236}">
                    <a16:creationId xmlns:a16="http://schemas.microsoft.com/office/drawing/2014/main" id="{DA247C7A-DE5E-83EA-DF55-1736019AB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2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" name="Rectangle 150">
                <a:extLst>
                  <a:ext uri="{FF2B5EF4-FFF2-40B4-BE49-F238E27FC236}">
                    <a16:creationId xmlns:a16="http://schemas.microsoft.com/office/drawing/2014/main" id="{D73D3C90-7F83-0592-A6CD-65235ADE6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3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" name="Rectangle 151">
                <a:extLst>
                  <a:ext uri="{FF2B5EF4-FFF2-40B4-BE49-F238E27FC236}">
                    <a16:creationId xmlns:a16="http://schemas.microsoft.com/office/drawing/2014/main" id="{A3F6879D-6D87-8A96-DFD3-102632B91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4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" name="Rectangle 152">
                <a:extLst>
                  <a:ext uri="{FF2B5EF4-FFF2-40B4-BE49-F238E27FC236}">
                    <a16:creationId xmlns:a16="http://schemas.microsoft.com/office/drawing/2014/main" id="{1D92509F-AE40-0325-8155-8332936DB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5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" name="Rectangle 153">
                <a:extLst>
                  <a:ext uri="{FF2B5EF4-FFF2-40B4-BE49-F238E27FC236}">
                    <a16:creationId xmlns:a16="http://schemas.microsoft.com/office/drawing/2014/main" id="{90906F7C-5936-061B-FEAF-579B75EAC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6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" name="Rectangle 154">
                <a:extLst>
                  <a:ext uri="{FF2B5EF4-FFF2-40B4-BE49-F238E27FC236}">
                    <a16:creationId xmlns:a16="http://schemas.microsoft.com/office/drawing/2014/main" id="{EBDED4D5-E167-0F3E-3A08-59A56DC64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6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" name="Rectangle 155">
                <a:extLst>
                  <a:ext uri="{FF2B5EF4-FFF2-40B4-BE49-F238E27FC236}">
                    <a16:creationId xmlns:a16="http://schemas.microsoft.com/office/drawing/2014/main" id="{BECF09DF-F122-6FFB-8C4F-FCEF77D2F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7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" name="Rectangle 156">
                <a:extLst>
                  <a:ext uri="{FF2B5EF4-FFF2-40B4-BE49-F238E27FC236}">
                    <a16:creationId xmlns:a16="http://schemas.microsoft.com/office/drawing/2014/main" id="{1068439F-C7B9-1627-7122-D546190EB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8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" name="Rectangle 157">
                <a:extLst>
                  <a:ext uri="{FF2B5EF4-FFF2-40B4-BE49-F238E27FC236}">
                    <a16:creationId xmlns:a16="http://schemas.microsoft.com/office/drawing/2014/main" id="{B44C7551-507B-0F5C-86C0-0D7B46D46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9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" name="Rectangle 158">
                <a:extLst>
                  <a:ext uri="{FF2B5EF4-FFF2-40B4-BE49-F238E27FC236}">
                    <a16:creationId xmlns:a16="http://schemas.microsoft.com/office/drawing/2014/main" id="{C9B51347-DF32-47E8-3EC4-E413D61E9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9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" name="Rectangle 159">
                <a:extLst>
                  <a:ext uri="{FF2B5EF4-FFF2-40B4-BE49-F238E27FC236}">
                    <a16:creationId xmlns:a16="http://schemas.microsoft.com/office/drawing/2014/main" id="{4E65EB42-1DAD-7AE0-A3B2-5AAE40A6E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0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" name="Rectangle 160">
                <a:extLst>
                  <a:ext uri="{FF2B5EF4-FFF2-40B4-BE49-F238E27FC236}">
                    <a16:creationId xmlns:a16="http://schemas.microsoft.com/office/drawing/2014/main" id="{D3C31606-2D4D-CC57-A082-9DB4A185D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1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" name="Rectangle 161">
                <a:extLst>
                  <a:ext uri="{FF2B5EF4-FFF2-40B4-BE49-F238E27FC236}">
                    <a16:creationId xmlns:a16="http://schemas.microsoft.com/office/drawing/2014/main" id="{3FFF2886-53A3-07C7-A825-672A3AD9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2"/>
                <a:ext cx="100" cy="1"/>
              </a:xfrm>
              <a:prstGeom prst="rect">
                <a:avLst/>
              </a:prstGeom>
              <a:solidFill>
                <a:srgbClr val="E69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" name="Rectangle 162">
                <a:extLst>
                  <a:ext uri="{FF2B5EF4-FFF2-40B4-BE49-F238E27FC236}">
                    <a16:creationId xmlns:a16="http://schemas.microsoft.com/office/drawing/2014/main" id="{6F978B96-FC31-BF7F-C5D0-89DA6729A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3"/>
                <a:ext cx="100" cy="1"/>
              </a:xfrm>
              <a:prstGeom prst="rect">
                <a:avLst/>
              </a:prstGeom>
              <a:solidFill>
                <a:srgbClr val="E6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" name="Rectangle 163">
                <a:extLst>
                  <a:ext uri="{FF2B5EF4-FFF2-40B4-BE49-F238E27FC236}">
                    <a16:creationId xmlns:a16="http://schemas.microsoft.com/office/drawing/2014/main" id="{C3D5DB65-FCAE-9E9D-5556-207861D7B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3"/>
                <a:ext cx="100" cy="1"/>
              </a:xfrm>
              <a:prstGeom prst="rect">
                <a:avLst/>
              </a:prstGeom>
              <a:solidFill>
                <a:srgbClr val="E6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" name="Rectangle 164">
                <a:extLst>
                  <a:ext uri="{FF2B5EF4-FFF2-40B4-BE49-F238E27FC236}">
                    <a16:creationId xmlns:a16="http://schemas.microsoft.com/office/drawing/2014/main" id="{C31384BB-A7F3-B199-8239-11FC15192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4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" name="Rectangle 165">
                <a:extLst>
                  <a:ext uri="{FF2B5EF4-FFF2-40B4-BE49-F238E27FC236}">
                    <a16:creationId xmlns:a16="http://schemas.microsoft.com/office/drawing/2014/main" id="{9005DD18-C60C-A5B2-98DE-E9C167CCB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5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" name="Rectangle 166">
                <a:extLst>
                  <a:ext uri="{FF2B5EF4-FFF2-40B4-BE49-F238E27FC236}">
                    <a16:creationId xmlns:a16="http://schemas.microsoft.com/office/drawing/2014/main" id="{D57D73FF-AF37-87D9-2DE4-795B5E8C7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6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" name="Rectangle 167">
                <a:extLst>
                  <a:ext uri="{FF2B5EF4-FFF2-40B4-BE49-F238E27FC236}">
                    <a16:creationId xmlns:a16="http://schemas.microsoft.com/office/drawing/2014/main" id="{4F2C3689-A651-7935-D019-C3EA1A8E9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6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" name="Rectangle 168">
                <a:extLst>
                  <a:ext uri="{FF2B5EF4-FFF2-40B4-BE49-F238E27FC236}">
                    <a16:creationId xmlns:a16="http://schemas.microsoft.com/office/drawing/2014/main" id="{73D924F4-79AE-D15B-37C8-DCAC56C86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7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" name="Rectangle 169">
                <a:extLst>
                  <a:ext uri="{FF2B5EF4-FFF2-40B4-BE49-F238E27FC236}">
                    <a16:creationId xmlns:a16="http://schemas.microsoft.com/office/drawing/2014/main" id="{72C4D9EB-37FE-4F38-875E-83382C6EC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8"/>
                <a:ext cx="100" cy="1"/>
              </a:xfrm>
              <a:prstGeom prst="rect">
                <a:avLst/>
              </a:prstGeom>
              <a:solidFill>
                <a:srgbClr val="E69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" name="Rectangle 170">
                <a:extLst>
                  <a:ext uri="{FF2B5EF4-FFF2-40B4-BE49-F238E27FC236}">
                    <a16:creationId xmlns:a16="http://schemas.microsoft.com/office/drawing/2014/main" id="{CB7A23BA-3C37-0DE4-B1F0-526FAE384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9"/>
                <a:ext cx="100" cy="1"/>
              </a:xfrm>
              <a:prstGeom prst="rect">
                <a:avLst/>
              </a:prstGeom>
              <a:solidFill>
                <a:srgbClr val="E69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" name="Rectangle 171">
                <a:extLst>
                  <a:ext uri="{FF2B5EF4-FFF2-40B4-BE49-F238E27FC236}">
                    <a16:creationId xmlns:a16="http://schemas.microsoft.com/office/drawing/2014/main" id="{27C2536B-FC70-1CBB-340B-F10016DB8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0"/>
                <a:ext cx="100" cy="1"/>
              </a:xfrm>
              <a:prstGeom prst="rect">
                <a:avLst/>
              </a:prstGeom>
              <a:solidFill>
                <a:srgbClr val="E69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" name="Rectangle 172">
                <a:extLst>
                  <a:ext uri="{FF2B5EF4-FFF2-40B4-BE49-F238E27FC236}">
                    <a16:creationId xmlns:a16="http://schemas.microsoft.com/office/drawing/2014/main" id="{F7C2F91A-7FBB-DB16-D8B3-0BE5A33A6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0"/>
                <a:ext cx="100" cy="1"/>
              </a:xfrm>
              <a:prstGeom prst="rect">
                <a:avLst/>
              </a:prstGeom>
              <a:solidFill>
                <a:srgbClr val="E69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" name="Rectangle 173">
                <a:extLst>
                  <a:ext uri="{FF2B5EF4-FFF2-40B4-BE49-F238E27FC236}">
                    <a16:creationId xmlns:a16="http://schemas.microsoft.com/office/drawing/2014/main" id="{423CA88C-D009-D227-8A8F-52B154172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1"/>
                <a:ext cx="100" cy="1"/>
              </a:xfrm>
              <a:prstGeom prst="rect">
                <a:avLst/>
              </a:prstGeom>
              <a:solidFill>
                <a:srgbClr val="E69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" name="Rectangle 174">
                <a:extLst>
                  <a:ext uri="{FF2B5EF4-FFF2-40B4-BE49-F238E27FC236}">
                    <a16:creationId xmlns:a16="http://schemas.microsoft.com/office/drawing/2014/main" id="{64CE7480-56C5-8398-ACFA-485824587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2"/>
                <a:ext cx="100" cy="1"/>
              </a:xfrm>
              <a:prstGeom prst="rect">
                <a:avLst/>
              </a:prstGeom>
              <a:solidFill>
                <a:srgbClr val="E39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" name="Rectangle 175">
                <a:extLst>
                  <a:ext uri="{FF2B5EF4-FFF2-40B4-BE49-F238E27FC236}">
                    <a16:creationId xmlns:a16="http://schemas.microsoft.com/office/drawing/2014/main" id="{0D1DFD71-77CC-267A-1B9B-B8592F28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3"/>
                <a:ext cx="100" cy="1"/>
              </a:xfrm>
              <a:prstGeom prst="rect">
                <a:avLst/>
              </a:prstGeom>
              <a:solidFill>
                <a:srgbClr val="E39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" name="Rectangle 176">
                <a:extLst>
                  <a:ext uri="{FF2B5EF4-FFF2-40B4-BE49-F238E27FC236}">
                    <a16:creationId xmlns:a16="http://schemas.microsoft.com/office/drawing/2014/main" id="{DFA57B45-C1E1-5539-F927-B2B25B6A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3"/>
                <a:ext cx="100" cy="1"/>
              </a:xfrm>
              <a:prstGeom prst="rect">
                <a:avLst/>
              </a:prstGeom>
              <a:solidFill>
                <a:srgbClr val="E39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" name="Rectangle 177">
                <a:extLst>
                  <a:ext uri="{FF2B5EF4-FFF2-40B4-BE49-F238E27FC236}">
                    <a16:creationId xmlns:a16="http://schemas.microsoft.com/office/drawing/2014/main" id="{B69EEE4E-B345-3459-553E-08E788B73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4"/>
                <a:ext cx="100" cy="1"/>
              </a:xfrm>
              <a:prstGeom prst="rect">
                <a:avLst/>
              </a:prstGeom>
              <a:solidFill>
                <a:srgbClr val="E39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" name="Rectangle 178">
                <a:extLst>
                  <a:ext uri="{FF2B5EF4-FFF2-40B4-BE49-F238E27FC236}">
                    <a16:creationId xmlns:a16="http://schemas.microsoft.com/office/drawing/2014/main" id="{E29EDE67-F90E-D21A-E066-745675648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5"/>
                <a:ext cx="100" cy="1"/>
              </a:xfrm>
              <a:prstGeom prst="rect">
                <a:avLst/>
              </a:prstGeom>
              <a:solidFill>
                <a:srgbClr val="E39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" name="Rectangle 179">
                <a:extLst>
                  <a:ext uri="{FF2B5EF4-FFF2-40B4-BE49-F238E27FC236}">
                    <a16:creationId xmlns:a16="http://schemas.microsoft.com/office/drawing/2014/main" id="{FD1C4C5F-4FC2-CC7D-6E7A-A5B1BD6C7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6"/>
                <a:ext cx="100" cy="1"/>
              </a:xfrm>
              <a:prstGeom prst="rect">
                <a:avLst/>
              </a:prstGeom>
              <a:solidFill>
                <a:srgbClr val="E39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" name="Rectangle 180">
                <a:extLst>
                  <a:ext uri="{FF2B5EF4-FFF2-40B4-BE49-F238E27FC236}">
                    <a16:creationId xmlns:a16="http://schemas.microsoft.com/office/drawing/2014/main" id="{DD5F3FED-D5C6-FCA1-8654-986BFB224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7"/>
                <a:ext cx="100" cy="1"/>
              </a:xfrm>
              <a:prstGeom prst="rect">
                <a:avLst/>
              </a:prstGeom>
              <a:solidFill>
                <a:srgbClr val="E38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" name="Rectangle 181">
                <a:extLst>
                  <a:ext uri="{FF2B5EF4-FFF2-40B4-BE49-F238E27FC236}">
                    <a16:creationId xmlns:a16="http://schemas.microsoft.com/office/drawing/2014/main" id="{EE5DAE28-4032-A6B1-E885-9F22EE053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7"/>
                <a:ext cx="100" cy="1"/>
              </a:xfrm>
              <a:prstGeom prst="rect">
                <a:avLst/>
              </a:prstGeom>
              <a:solidFill>
                <a:srgbClr val="E38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" name="Rectangle 182">
                <a:extLst>
                  <a:ext uri="{FF2B5EF4-FFF2-40B4-BE49-F238E27FC236}">
                    <a16:creationId xmlns:a16="http://schemas.microsoft.com/office/drawing/2014/main" id="{BAFABDA0-433D-6531-F9A2-F8F124C7D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8"/>
                <a:ext cx="100" cy="1"/>
              </a:xfrm>
              <a:prstGeom prst="rect">
                <a:avLst/>
              </a:prstGeom>
              <a:solidFill>
                <a:srgbClr val="E38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" name="Rectangle 183">
                <a:extLst>
                  <a:ext uri="{FF2B5EF4-FFF2-40B4-BE49-F238E27FC236}">
                    <a16:creationId xmlns:a16="http://schemas.microsoft.com/office/drawing/2014/main" id="{FC4E0284-9C0C-D0B8-49B8-523C4EA78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9"/>
                <a:ext cx="100" cy="1"/>
              </a:xfrm>
              <a:prstGeom prst="rect">
                <a:avLst/>
              </a:prstGeom>
              <a:solidFill>
                <a:srgbClr val="E3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" name="Rectangle 184">
                <a:extLst>
                  <a:ext uri="{FF2B5EF4-FFF2-40B4-BE49-F238E27FC236}">
                    <a16:creationId xmlns:a16="http://schemas.microsoft.com/office/drawing/2014/main" id="{67FD6286-9253-ED9A-F286-023AEFC9F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0"/>
                <a:ext cx="100" cy="1"/>
              </a:xfrm>
              <a:prstGeom prst="rect">
                <a:avLst/>
              </a:prstGeom>
              <a:solidFill>
                <a:srgbClr val="E3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" name="Rectangle 185">
                <a:extLst>
                  <a:ext uri="{FF2B5EF4-FFF2-40B4-BE49-F238E27FC236}">
                    <a16:creationId xmlns:a16="http://schemas.microsoft.com/office/drawing/2014/main" id="{DE3561B3-1E14-C400-EB8E-73D199C42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1"/>
                <a:ext cx="100" cy="1"/>
              </a:xfrm>
              <a:prstGeom prst="rect">
                <a:avLst/>
              </a:prstGeom>
              <a:solidFill>
                <a:srgbClr val="E3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" name="Rectangle 186">
                <a:extLst>
                  <a:ext uri="{FF2B5EF4-FFF2-40B4-BE49-F238E27FC236}">
                    <a16:creationId xmlns:a16="http://schemas.microsoft.com/office/drawing/2014/main" id="{AC80FB0F-C92C-9DD9-8893-42465688D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1"/>
                <a:ext cx="100" cy="1"/>
              </a:xfrm>
              <a:prstGeom prst="rect">
                <a:avLst/>
              </a:prstGeom>
              <a:solidFill>
                <a:srgbClr val="E08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" name="Rectangle 187">
                <a:extLst>
                  <a:ext uri="{FF2B5EF4-FFF2-40B4-BE49-F238E27FC236}">
                    <a16:creationId xmlns:a16="http://schemas.microsoft.com/office/drawing/2014/main" id="{4F566DCD-EB81-38CE-75C8-F7739B8FB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2"/>
                <a:ext cx="100" cy="1"/>
              </a:xfrm>
              <a:prstGeom prst="rect">
                <a:avLst/>
              </a:prstGeom>
              <a:solidFill>
                <a:srgbClr val="E08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" name="Rectangle 188">
                <a:extLst>
                  <a:ext uri="{FF2B5EF4-FFF2-40B4-BE49-F238E27FC236}">
                    <a16:creationId xmlns:a16="http://schemas.microsoft.com/office/drawing/2014/main" id="{8DB6DDB3-3467-2D1A-6B8C-2710E51B0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3"/>
                <a:ext cx="100" cy="1"/>
              </a:xfrm>
              <a:prstGeom prst="rect">
                <a:avLst/>
              </a:prstGeom>
              <a:solidFill>
                <a:srgbClr val="E08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" name="Rectangle 189">
                <a:extLst>
                  <a:ext uri="{FF2B5EF4-FFF2-40B4-BE49-F238E27FC236}">
                    <a16:creationId xmlns:a16="http://schemas.microsoft.com/office/drawing/2014/main" id="{712471A7-849D-65EB-CDF9-F4F9BB3F0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4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" name="Rectangle 190">
                <a:extLst>
                  <a:ext uri="{FF2B5EF4-FFF2-40B4-BE49-F238E27FC236}">
                    <a16:creationId xmlns:a16="http://schemas.microsoft.com/office/drawing/2014/main" id="{83EAE4E6-1B7F-00A9-3B0C-640D82A37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4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" name="Rectangle 191">
                <a:extLst>
                  <a:ext uri="{FF2B5EF4-FFF2-40B4-BE49-F238E27FC236}">
                    <a16:creationId xmlns:a16="http://schemas.microsoft.com/office/drawing/2014/main" id="{70105631-2D42-1022-1542-A89AEF37A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5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" name="Rectangle 192">
                <a:extLst>
                  <a:ext uri="{FF2B5EF4-FFF2-40B4-BE49-F238E27FC236}">
                    <a16:creationId xmlns:a16="http://schemas.microsoft.com/office/drawing/2014/main" id="{5A5AF913-63B7-930A-EAF2-FA0A06EB2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6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" name="Rectangle 193">
                <a:extLst>
                  <a:ext uri="{FF2B5EF4-FFF2-40B4-BE49-F238E27FC236}">
                    <a16:creationId xmlns:a16="http://schemas.microsoft.com/office/drawing/2014/main" id="{D2FD8668-135C-8A66-6D23-B854472D3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7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" name="Rectangle 194">
                <a:extLst>
                  <a:ext uri="{FF2B5EF4-FFF2-40B4-BE49-F238E27FC236}">
                    <a16:creationId xmlns:a16="http://schemas.microsoft.com/office/drawing/2014/main" id="{2BEA95B1-0B06-EAC4-9E2A-13EACFF9E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8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" name="Rectangle 195">
                <a:extLst>
                  <a:ext uri="{FF2B5EF4-FFF2-40B4-BE49-F238E27FC236}">
                    <a16:creationId xmlns:a16="http://schemas.microsoft.com/office/drawing/2014/main" id="{4067B2FF-0109-BEAD-B053-F51AFF51A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8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" name="Rectangle 196">
                <a:extLst>
                  <a:ext uri="{FF2B5EF4-FFF2-40B4-BE49-F238E27FC236}">
                    <a16:creationId xmlns:a16="http://schemas.microsoft.com/office/drawing/2014/main" id="{BA442058-1AF4-7331-3DDC-409C3E9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9"/>
                <a:ext cx="100" cy="1"/>
              </a:xfrm>
              <a:prstGeom prst="rect">
                <a:avLst/>
              </a:prstGeom>
              <a:solidFill>
                <a:srgbClr val="E08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" name="Rectangle 197">
                <a:extLst>
                  <a:ext uri="{FF2B5EF4-FFF2-40B4-BE49-F238E27FC236}">
                    <a16:creationId xmlns:a16="http://schemas.microsoft.com/office/drawing/2014/main" id="{7043A3A1-2C15-1513-50A5-E4CC3EB53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0"/>
                <a:ext cx="100" cy="1"/>
              </a:xfrm>
              <a:prstGeom prst="rect">
                <a:avLst/>
              </a:prstGeom>
              <a:solidFill>
                <a:srgbClr val="E08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" name="Rectangle 198">
                <a:extLst>
                  <a:ext uri="{FF2B5EF4-FFF2-40B4-BE49-F238E27FC236}">
                    <a16:creationId xmlns:a16="http://schemas.microsoft.com/office/drawing/2014/main" id="{4E6463B2-2BBD-2CF6-C528-0D6B522D7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1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" name="Rectangle 199">
                <a:extLst>
                  <a:ext uri="{FF2B5EF4-FFF2-40B4-BE49-F238E27FC236}">
                    <a16:creationId xmlns:a16="http://schemas.microsoft.com/office/drawing/2014/main" id="{B9D8A5B5-9487-67FF-6AAC-F1693FF9A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1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" name="Rectangle 200">
                <a:extLst>
                  <a:ext uri="{FF2B5EF4-FFF2-40B4-BE49-F238E27FC236}">
                    <a16:creationId xmlns:a16="http://schemas.microsoft.com/office/drawing/2014/main" id="{2B844BC2-DD21-D850-9ECE-C5E89A3F7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2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" name="Rectangle 201">
                <a:extLst>
                  <a:ext uri="{FF2B5EF4-FFF2-40B4-BE49-F238E27FC236}">
                    <a16:creationId xmlns:a16="http://schemas.microsoft.com/office/drawing/2014/main" id="{65BF4023-8A65-1873-616B-7A806A9E3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3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" name="Rectangle 202">
                <a:extLst>
                  <a:ext uri="{FF2B5EF4-FFF2-40B4-BE49-F238E27FC236}">
                    <a16:creationId xmlns:a16="http://schemas.microsoft.com/office/drawing/2014/main" id="{B3353F83-35D4-D887-2189-0AC091FB8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4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" name="Rectangle 203">
                <a:extLst>
                  <a:ext uri="{FF2B5EF4-FFF2-40B4-BE49-F238E27FC236}">
                    <a16:creationId xmlns:a16="http://schemas.microsoft.com/office/drawing/2014/main" id="{E01138F4-61CF-2BB0-0DC0-F7532F718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5"/>
                <a:ext cx="100" cy="1"/>
              </a:xfrm>
              <a:prstGeom prst="rect">
                <a:avLst/>
              </a:prstGeom>
              <a:solidFill>
                <a:srgbClr val="DE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" name="Rectangle 204">
                <a:extLst>
                  <a:ext uri="{FF2B5EF4-FFF2-40B4-BE49-F238E27FC236}">
                    <a16:creationId xmlns:a16="http://schemas.microsoft.com/office/drawing/2014/main" id="{26A6F3AE-EB27-6400-B37C-65F1DC16B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5"/>
                <a:ext cx="100" cy="1"/>
              </a:xfrm>
              <a:prstGeom prst="rect">
                <a:avLst/>
              </a:prstGeom>
              <a:solidFill>
                <a:srgbClr val="DE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406">
              <a:extLst>
                <a:ext uri="{FF2B5EF4-FFF2-40B4-BE49-F238E27FC236}">
                  <a16:creationId xmlns:a16="http://schemas.microsoft.com/office/drawing/2014/main" id="{C5E986D7-AD14-5B0D-904B-DCFFCA73D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" y="3476"/>
              <a:ext cx="109" cy="472"/>
              <a:chOff x="329" y="3476"/>
              <a:chExt cx="109" cy="472"/>
            </a:xfrm>
          </p:grpSpPr>
          <p:sp>
            <p:nvSpPr>
              <p:cNvPr id="1452" name="Rectangle 206">
                <a:extLst>
                  <a:ext uri="{FF2B5EF4-FFF2-40B4-BE49-F238E27FC236}">
                    <a16:creationId xmlns:a16="http://schemas.microsoft.com/office/drawing/2014/main" id="{B128C63A-5C98-E364-AB37-85BD28876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6"/>
                <a:ext cx="100" cy="1"/>
              </a:xfrm>
              <a:prstGeom prst="rect">
                <a:avLst/>
              </a:prstGeom>
              <a:solidFill>
                <a:srgbClr val="DE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Rectangle 207">
                <a:extLst>
                  <a:ext uri="{FF2B5EF4-FFF2-40B4-BE49-F238E27FC236}">
                    <a16:creationId xmlns:a16="http://schemas.microsoft.com/office/drawing/2014/main" id="{D0801DB0-7DA8-C915-71D2-7859A38E7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7"/>
                <a:ext cx="100" cy="1"/>
              </a:xfrm>
              <a:prstGeom prst="rect">
                <a:avLst/>
              </a:prstGeom>
              <a:solidFill>
                <a:srgbClr val="DE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208">
                <a:extLst>
                  <a:ext uri="{FF2B5EF4-FFF2-40B4-BE49-F238E27FC236}">
                    <a16:creationId xmlns:a16="http://schemas.microsoft.com/office/drawing/2014/main" id="{D2F6BC52-EC9A-7F6C-5B14-BBE6D8942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8"/>
                <a:ext cx="100" cy="1"/>
              </a:xfrm>
              <a:prstGeom prst="rect">
                <a:avLst/>
              </a:prstGeom>
              <a:solidFill>
                <a:srgbClr val="DE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Rectangle 209">
                <a:extLst>
                  <a:ext uri="{FF2B5EF4-FFF2-40B4-BE49-F238E27FC236}">
                    <a16:creationId xmlns:a16="http://schemas.microsoft.com/office/drawing/2014/main" id="{8BF1D578-71B6-3D62-636D-E412E2D9B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8"/>
                <a:ext cx="100" cy="1"/>
              </a:xfrm>
              <a:prstGeom prst="rect">
                <a:avLst/>
              </a:prstGeom>
              <a:solidFill>
                <a:srgbClr val="DE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210">
                <a:extLst>
                  <a:ext uri="{FF2B5EF4-FFF2-40B4-BE49-F238E27FC236}">
                    <a16:creationId xmlns:a16="http://schemas.microsoft.com/office/drawing/2014/main" id="{B9678C3F-C644-A6B5-DBA7-BA9DDFF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9"/>
                <a:ext cx="100" cy="1"/>
              </a:xfrm>
              <a:prstGeom prst="rect">
                <a:avLst/>
              </a:prstGeom>
              <a:solidFill>
                <a:srgbClr val="DE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Rectangle 211">
                <a:extLst>
                  <a:ext uri="{FF2B5EF4-FFF2-40B4-BE49-F238E27FC236}">
                    <a16:creationId xmlns:a16="http://schemas.microsoft.com/office/drawing/2014/main" id="{FCF63719-8AC9-4EED-2AE2-F806A6A4E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0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Rectangle 212">
                <a:extLst>
                  <a:ext uri="{FF2B5EF4-FFF2-40B4-BE49-F238E27FC236}">
                    <a16:creationId xmlns:a16="http://schemas.microsoft.com/office/drawing/2014/main" id="{91CCD8B6-8841-C4D3-EAC7-76305F94F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1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Rectangle 213">
                <a:extLst>
                  <a:ext uri="{FF2B5EF4-FFF2-40B4-BE49-F238E27FC236}">
                    <a16:creationId xmlns:a16="http://schemas.microsoft.com/office/drawing/2014/main" id="{3DCD1737-4811-4B70-CD80-EB91EB5EE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2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214">
                <a:extLst>
                  <a:ext uri="{FF2B5EF4-FFF2-40B4-BE49-F238E27FC236}">
                    <a16:creationId xmlns:a16="http://schemas.microsoft.com/office/drawing/2014/main" id="{9F0E3EE2-00FB-F67B-A2C1-5090EEDAA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2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Rectangle 215">
                <a:extLst>
                  <a:ext uri="{FF2B5EF4-FFF2-40B4-BE49-F238E27FC236}">
                    <a16:creationId xmlns:a16="http://schemas.microsoft.com/office/drawing/2014/main" id="{1D55D8DD-C383-591A-CFF9-BB64FD2C9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3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216">
                <a:extLst>
                  <a:ext uri="{FF2B5EF4-FFF2-40B4-BE49-F238E27FC236}">
                    <a16:creationId xmlns:a16="http://schemas.microsoft.com/office/drawing/2014/main" id="{1B9DCCE9-E0A4-BAFC-1393-9AA883363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4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Rectangle 217">
                <a:extLst>
                  <a:ext uri="{FF2B5EF4-FFF2-40B4-BE49-F238E27FC236}">
                    <a16:creationId xmlns:a16="http://schemas.microsoft.com/office/drawing/2014/main" id="{6088D1FF-11CD-1BC4-485C-D345BB5C1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5"/>
                <a:ext cx="100" cy="1"/>
              </a:xfrm>
              <a:prstGeom prst="rect">
                <a:avLst/>
              </a:prstGeom>
              <a:solidFill>
                <a:srgbClr val="DB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Rectangle 218">
                <a:extLst>
                  <a:ext uri="{FF2B5EF4-FFF2-40B4-BE49-F238E27FC236}">
                    <a16:creationId xmlns:a16="http://schemas.microsoft.com/office/drawing/2014/main" id="{E060B652-FAE8-6B95-F499-507E6BE4B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6"/>
                <a:ext cx="100" cy="1"/>
              </a:xfrm>
              <a:prstGeom prst="rect">
                <a:avLst/>
              </a:prstGeom>
              <a:solidFill>
                <a:srgbClr val="DB7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Rectangle 219">
                <a:extLst>
                  <a:ext uri="{FF2B5EF4-FFF2-40B4-BE49-F238E27FC236}">
                    <a16:creationId xmlns:a16="http://schemas.microsoft.com/office/drawing/2014/main" id="{A42EA638-58FD-4624-2901-273F1D777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6"/>
                <a:ext cx="100" cy="1"/>
              </a:xfrm>
              <a:prstGeom prst="rect">
                <a:avLst/>
              </a:prstGeom>
              <a:solidFill>
                <a:srgbClr val="DB7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220">
                <a:extLst>
                  <a:ext uri="{FF2B5EF4-FFF2-40B4-BE49-F238E27FC236}">
                    <a16:creationId xmlns:a16="http://schemas.microsoft.com/office/drawing/2014/main" id="{850BD491-B820-FDB1-6E79-ADE12A62E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7"/>
                <a:ext cx="100" cy="1"/>
              </a:xfrm>
              <a:prstGeom prst="rect">
                <a:avLst/>
              </a:prstGeom>
              <a:solidFill>
                <a:srgbClr val="DB7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Rectangle 221">
                <a:extLst>
                  <a:ext uri="{FF2B5EF4-FFF2-40B4-BE49-F238E27FC236}">
                    <a16:creationId xmlns:a16="http://schemas.microsoft.com/office/drawing/2014/main" id="{43F6D231-0A7E-10B0-13DE-DD27797AA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8"/>
                <a:ext cx="100" cy="1"/>
              </a:xfrm>
              <a:prstGeom prst="rect">
                <a:avLst/>
              </a:prstGeom>
              <a:solidFill>
                <a:srgbClr val="DB7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Rectangle 222">
                <a:extLst>
                  <a:ext uri="{FF2B5EF4-FFF2-40B4-BE49-F238E27FC236}">
                    <a16:creationId xmlns:a16="http://schemas.microsoft.com/office/drawing/2014/main" id="{1EF621D1-935D-6C13-67D2-1BC8FABC5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9"/>
                <a:ext cx="100" cy="1"/>
              </a:xfrm>
              <a:prstGeom prst="rect">
                <a:avLst/>
              </a:prstGeom>
              <a:solidFill>
                <a:srgbClr val="D97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Rectangle 223">
                <a:extLst>
                  <a:ext uri="{FF2B5EF4-FFF2-40B4-BE49-F238E27FC236}">
                    <a16:creationId xmlns:a16="http://schemas.microsoft.com/office/drawing/2014/main" id="{B7AAF411-4431-35DC-4F6E-46FE5ADA3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9"/>
                <a:ext cx="100" cy="1"/>
              </a:xfrm>
              <a:prstGeom prst="rect">
                <a:avLst/>
              </a:prstGeom>
              <a:solidFill>
                <a:srgbClr val="D97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224">
                <a:extLst>
                  <a:ext uri="{FF2B5EF4-FFF2-40B4-BE49-F238E27FC236}">
                    <a16:creationId xmlns:a16="http://schemas.microsoft.com/office/drawing/2014/main" id="{A8FBD65A-4124-2E42-BE31-DAA4DEBA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0"/>
                <a:ext cx="100" cy="1"/>
              </a:xfrm>
              <a:prstGeom prst="rect">
                <a:avLst/>
              </a:prstGeom>
              <a:solidFill>
                <a:srgbClr val="D97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Rectangle 225">
                <a:extLst>
                  <a:ext uri="{FF2B5EF4-FFF2-40B4-BE49-F238E27FC236}">
                    <a16:creationId xmlns:a16="http://schemas.microsoft.com/office/drawing/2014/main" id="{A6972E38-A40B-9FE3-4FEA-53D58DC56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1"/>
                <a:ext cx="100" cy="1"/>
              </a:xfrm>
              <a:prstGeom prst="rect">
                <a:avLst/>
              </a:prstGeom>
              <a:solidFill>
                <a:srgbClr val="D97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226">
                <a:extLst>
                  <a:ext uri="{FF2B5EF4-FFF2-40B4-BE49-F238E27FC236}">
                    <a16:creationId xmlns:a16="http://schemas.microsoft.com/office/drawing/2014/main" id="{FD964DB6-FFBD-34AE-71B7-6158321D1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2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Rectangle 227">
                <a:extLst>
                  <a:ext uri="{FF2B5EF4-FFF2-40B4-BE49-F238E27FC236}">
                    <a16:creationId xmlns:a16="http://schemas.microsoft.com/office/drawing/2014/main" id="{4FD245BF-B6DF-DFCD-E01F-E88EEA8A1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3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Rectangle 228">
                <a:extLst>
                  <a:ext uri="{FF2B5EF4-FFF2-40B4-BE49-F238E27FC236}">
                    <a16:creationId xmlns:a16="http://schemas.microsoft.com/office/drawing/2014/main" id="{698785A6-6708-587F-9C9C-AB36556F3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3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Rectangle 229">
                <a:extLst>
                  <a:ext uri="{FF2B5EF4-FFF2-40B4-BE49-F238E27FC236}">
                    <a16:creationId xmlns:a16="http://schemas.microsoft.com/office/drawing/2014/main" id="{22B05D87-A0CA-7C15-C01D-7CA26592B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4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Rectangle 230">
                <a:extLst>
                  <a:ext uri="{FF2B5EF4-FFF2-40B4-BE49-F238E27FC236}">
                    <a16:creationId xmlns:a16="http://schemas.microsoft.com/office/drawing/2014/main" id="{A4986B79-2DD9-BC71-26BE-C1A38389E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5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Rectangle 231">
                <a:extLst>
                  <a:ext uri="{FF2B5EF4-FFF2-40B4-BE49-F238E27FC236}">
                    <a16:creationId xmlns:a16="http://schemas.microsoft.com/office/drawing/2014/main" id="{E618A812-15F5-B320-0593-47A474FD6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6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Rectangle 232">
                <a:extLst>
                  <a:ext uri="{FF2B5EF4-FFF2-40B4-BE49-F238E27FC236}">
                    <a16:creationId xmlns:a16="http://schemas.microsoft.com/office/drawing/2014/main" id="{639C3929-C3A3-659F-A2BE-25FDFFA31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6"/>
                <a:ext cx="100" cy="1"/>
              </a:xfrm>
              <a:prstGeom prst="rect">
                <a:avLst/>
              </a:prstGeom>
              <a:solidFill>
                <a:srgbClr val="D97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Rectangle 233">
                <a:extLst>
                  <a:ext uri="{FF2B5EF4-FFF2-40B4-BE49-F238E27FC236}">
                    <a16:creationId xmlns:a16="http://schemas.microsoft.com/office/drawing/2014/main" id="{E4488EB1-12DE-90C7-5853-50EA1C325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7"/>
                <a:ext cx="100" cy="1"/>
              </a:xfrm>
              <a:prstGeom prst="rect">
                <a:avLst/>
              </a:prstGeom>
              <a:solidFill>
                <a:srgbClr val="D67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234">
                <a:extLst>
                  <a:ext uri="{FF2B5EF4-FFF2-40B4-BE49-F238E27FC236}">
                    <a16:creationId xmlns:a16="http://schemas.microsoft.com/office/drawing/2014/main" id="{3A4F90C1-7AA6-B4F4-F195-5800D3B4F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8"/>
                <a:ext cx="100" cy="1"/>
              </a:xfrm>
              <a:prstGeom prst="rect">
                <a:avLst/>
              </a:prstGeom>
              <a:solidFill>
                <a:srgbClr val="D67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Rectangle 235">
                <a:extLst>
                  <a:ext uri="{FF2B5EF4-FFF2-40B4-BE49-F238E27FC236}">
                    <a16:creationId xmlns:a16="http://schemas.microsoft.com/office/drawing/2014/main" id="{43EC6ED4-5032-C1A7-38B0-6B5EECDBE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9"/>
                <a:ext cx="100" cy="1"/>
              </a:xfrm>
              <a:prstGeom prst="rect">
                <a:avLst/>
              </a:prstGeom>
              <a:solidFill>
                <a:srgbClr val="D67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Rectangle 236">
                <a:extLst>
                  <a:ext uri="{FF2B5EF4-FFF2-40B4-BE49-F238E27FC236}">
                    <a16:creationId xmlns:a16="http://schemas.microsoft.com/office/drawing/2014/main" id="{30484787-BD21-9EDB-067B-755736EF7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0"/>
                <a:ext cx="100" cy="1"/>
              </a:xfrm>
              <a:prstGeom prst="rect">
                <a:avLst/>
              </a:prstGeom>
              <a:solidFill>
                <a:srgbClr val="D66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Rectangle 237">
                <a:extLst>
                  <a:ext uri="{FF2B5EF4-FFF2-40B4-BE49-F238E27FC236}">
                    <a16:creationId xmlns:a16="http://schemas.microsoft.com/office/drawing/2014/main" id="{D95DDF2F-2C88-1562-EABB-669646486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0"/>
                <a:ext cx="100" cy="1"/>
              </a:xfrm>
              <a:prstGeom prst="rect">
                <a:avLst/>
              </a:prstGeom>
              <a:solidFill>
                <a:srgbClr val="D66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Rectangle 238">
                <a:extLst>
                  <a:ext uri="{FF2B5EF4-FFF2-40B4-BE49-F238E27FC236}">
                    <a16:creationId xmlns:a16="http://schemas.microsoft.com/office/drawing/2014/main" id="{B33606CE-9D77-3D40-0CF9-96C17B3E3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1"/>
                <a:ext cx="100" cy="1"/>
              </a:xfrm>
              <a:prstGeom prst="rect">
                <a:avLst/>
              </a:prstGeom>
              <a:solidFill>
                <a:srgbClr val="D66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239">
                <a:extLst>
                  <a:ext uri="{FF2B5EF4-FFF2-40B4-BE49-F238E27FC236}">
                    <a16:creationId xmlns:a16="http://schemas.microsoft.com/office/drawing/2014/main" id="{06407722-707D-2809-8A18-B07919B2A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2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6" name="Rectangle 240">
                <a:extLst>
                  <a:ext uri="{FF2B5EF4-FFF2-40B4-BE49-F238E27FC236}">
                    <a16:creationId xmlns:a16="http://schemas.microsoft.com/office/drawing/2014/main" id="{57894BB5-0C0F-54BA-337B-FCB730953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3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Rectangle 241">
                <a:extLst>
                  <a:ext uri="{FF2B5EF4-FFF2-40B4-BE49-F238E27FC236}">
                    <a16:creationId xmlns:a16="http://schemas.microsoft.com/office/drawing/2014/main" id="{9CF5E954-C21F-2BD1-7E35-1AFDB9D15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3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Rectangle 242">
                <a:extLst>
                  <a:ext uri="{FF2B5EF4-FFF2-40B4-BE49-F238E27FC236}">
                    <a16:creationId xmlns:a16="http://schemas.microsoft.com/office/drawing/2014/main" id="{F25A6D61-5A61-323F-C6DA-B436A36CB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4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Rectangle 243">
                <a:extLst>
                  <a:ext uri="{FF2B5EF4-FFF2-40B4-BE49-F238E27FC236}">
                    <a16:creationId xmlns:a16="http://schemas.microsoft.com/office/drawing/2014/main" id="{0C8EF82C-BC41-1B7B-2011-8B50A9A69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5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Rectangle 244">
                <a:extLst>
                  <a:ext uri="{FF2B5EF4-FFF2-40B4-BE49-F238E27FC236}">
                    <a16:creationId xmlns:a16="http://schemas.microsoft.com/office/drawing/2014/main" id="{FEF33389-A55F-9858-8E20-E311405B7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6"/>
                <a:ext cx="100" cy="1"/>
              </a:xfrm>
              <a:prstGeom prst="rect">
                <a:avLst/>
              </a:prstGeom>
              <a:solidFill>
                <a:srgbClr val="D46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Rectangle 245">
                <a:extLst>
                  <a:ext uri="{FF2B5EF4-FFF2-40B4-BE49-F238E27FC236}">
                    <a16:creationId xmlns:a16="http://schemas.microsoft.com/office/drawing/2014/main" id="{9B368066-431C-C9FF-227C-98F3B302B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7"/>
                <a:ext cx="100" cy="1"/>
              </a:xfrm>
              <a:prstGeom prst="rect">
                <a:avLst/>
              </a:prstGeom>
              <a:solidFill>
                <a:srgbClr val="D46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Rectangle 246">
                <a:extLst>
                  <a:ext uri="{FF2B5EF4-FFF2-40B4-BE49-F238E27FC236}">
                    <a16:creationId xmlns:a16="http://schemas.microsoft.com/office/drawing/2014/main" id="{EDEA8B76-70B6-DAAE-277D-B1DA2870E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7"/>
                <a:ext cx="100" cy="1"/>
              </a:xfrm>
              <a:prstGeom prst="rect">
                <a:avLst/>
              </a:prstGeom>
              <a:solidFill>
                <a:srgbClr val="D46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Rectangle 247">
                <a:extLst>
                  <a:ext uri="{FF2B5EF4-FFF2-40B4-BE49-F238E27FC236}">
                    <a16:creationId xmlns:a16="http://schemas.microsoft.com/office/drawing/2014/main" id="{767834DE-F644-3D51-D5E2-7D19A9B84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8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Rectangle 248">
                <a:extLst>
                  <a:ext uri="{FF2B5EF4-FFF2-40B4-BE49-F238E27FC236}">
                    <a16:creationId xmlns:a16="http://schemas.microsoft.com/office/drawing/2014/main" id="{C918D79D-61DE-085C-1052-BC4EC3A3D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9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Rectangle 249">
                <a:extLst>
                  <a:ext uri="{FF2B5EF4-FFF2-40B4-BE49-F238E27FC236}">
                    <a16:creationId xmlns:a16="http://schemas.microsoft.com/office/drawing/2014/main" id="{60804239-7BAE-B017-D9EE-74B10CCBB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0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Rectangle 250">
                <a:extLst>
                  <a:ext uri="{FF2B5EF4-FFF2-40B4-BE49-F238E27FC236}">
                    <a16:creationId xmlns:a16="http://schemas.microsoft.com/office/drawing/2014/main" id="{CE9EAC4B-F37A-069B-6F3B-1B687711D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1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Rectangle 251">
                <a:extLst>
                  <a:ext uri="{FF2B5EF4-FFF2-40B4-BE49-F238E27FC236}">
                    <a16:creationId xmlns:a16="http://schemas.microsoft.com/office/drawing/2014/main" id="{553825DE-0611-B094-04A6-7675838D9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1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Rectangle 252">
                <a:extLst>
                  <a:ext uri="{FF2B5EF4-FFF2-40B4-BE49-F238E27FC236}">
                    <a16:creationId xmlns:a16="http://schemas.microsoft.com/office/drawing/2014/main" id="{87F8293D-AFBB-827D-6F2B-DC05E1085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2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Rectangle 253">
                <a:extLst>
                  <a:ext uri="{FF2B5EF4-FFF2-40B4-BE49-F238E27FC236}">
                    <a16:creationId xmlns:a16="http://schemas.microsoft.com/office/drawing/2014/main" id="{9C60DE76-BD57-6DC1-B608-64D19B4CC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3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Rectangle 254">
                <a:extLst>
                  <a:ext uri="{FF2B5EF4-FFF2-40B4-BE49-F238E27FC236}">
                    <a16:creationId xmlns:a16="http://schemas.microsoft.com/office/drawing/2014/main" id="{E07AF410-D512-1952-81F3-8FB2469DF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4"/>
                <a:ext cx="100" cy="1"/>
              </a:xfrm>
              <a:prstGeom prst="rect">
                <a:avLst/>
              </a:prstGeom>
              <a:solidFill>
                <a:srgbClr val="D16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Rectangle 255">
                <a:extLst>
                  <a:ext uri="{FF2B5EF4-FFF2-40B4-BE49-F238E27FC236}">
                    <a16:creationId xmlns:a16="http://schemas.microsoft.com/office/drawing/2014/main" id="{052F88BA-0D85-3AA4-4D8A-606DDEA01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4"/>
                <a:ext cx="100" cy="1"/>
              </a:xfrm>
              <a:prstGeom prst="rect">
                <a:avLst/>
              </a:prstGeom>
              <a:solidFill>
                <a:srgbClr val="D16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Rectangle 256">
                <a:extLst>
                  <a:ext uri="{FF2B5EF4-FFF2-40B4-BE49-F238E27FC236}">
                    <a16:creationId xmlns:a16="http://schemas.microsoft.com/office/drawing/2014/main" id="{63D56C51-AC43-384F-7D38-2CC8B90CE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5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Rectangle 257">
                <a:extLst>
                  <a:ext uri="{FF2B5EF4-FFF2-40B4-BE49-F238E27FC236}">
                    <a16:creationId xmlns:a16="http://schemas.microsoft.com/office/drawing/2014/main" id="{740F35EB-4AB6-A648-28CF-6D6AC87B1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6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Rectangle 258">
                <a:extLst>
                  <a:ext uri="{FF2B5EF4-FFF2-40B4-BE49-F238E27FC236}">
                    <a16:creationId xmlns:a16="http://schemas.microsoft.com/office/drawing/2014/main" id="{03990B40-B9D2-90E1-A0D5-4C42F817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7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Rectangle 259">
                <a:extLst>
                  <a:ext uri="{FF2B5EF4-FFF2-40B4-BE49-F238E27FC236}">
                    <a16:creationId xmlns:a16="http://schemas.microsoft.com/office/drawing/2014/main" id="{7617BC74-817E-9EF1-94AC-ACCCC7BA9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8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Rectangle 260">
                <a:extLst>
                  <a:ext uri="{FF2B5EF4-FFF2-40B4-BE49-F238E27FC236}">
                    <a16:creationId xmlns:a16="http://schemas.microsoft.com/office/drawing/2014/main" id="{14E9E3FF-B767-EE99-DF86-4E9C558DC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8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Rectangle 261">
                <a:extLst>
                  <a:ext uri="{FF2B5EF4-FFF2-40B4-BE49-F238E27FC236}">
                    <a16:creationId xmlns:a16="http://schemas.microsoft.com/office/drawing/2014/main" id="{EABF6002-87F4-FF74-C3F1-4FDF0BBD2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9"/>
                <a:ext cx="100" cy="1"/>
              </a:xfrm>
              <a:prstGeom prst="rect">
                <a:avLst/>
              </a:prstGeom>
              <a:solidFill>
                <a:srgbClr val="D1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Rectangle 262">
                <a:extLst>
                  <a:ext uri="{FF2B5EF4-FFF2-40B4-BE49-F238E27FC236}">
                    <a16:creationId xmlns:a16="http://schemas.microsoft.com/office/drawing/2014/main" id="{EB7BC9A4-AD98-CC25-3F7D-743EC14C0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0"/>
                <a:ext cx="100" cy="1"/>
              </a:xfrm>
              <a:prstGeom prst="rect">
                <a:avLst/>
              </a:prstGeom>
              <a:solidFill>
                <a:srgbClr val="D1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Rectangle 263">
                <a:extLst>
                  <a:ext uri="{FF2B5EF4-FFF2-40B4-BE49-F238E27FC236}">
                    <a16:creationId xmlns:a16="http://schemas.microsoft.com/office/drawing/2014/main" id="{5EA69A94-42A5-C345-F182-EC3787B9F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1"/>
                <a:ext cx="100" cy="1"/>
              </a:xfrm>
              <a:prstGeom prst="rect">
                <a:avLst/>
              </a:prstGeom>
              <a:solidFill>
                <a:srgbClr val="D1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Rectangle 264">
                <a:extLst>
                  <a:ext uri="{FF2B5EF4-FFF2-40B4-BE49-F238E27FC236}">
                    <a16:creationId xmlns:a16="http://schemas.microsoft.com/office/drawing/2014/main" id="{9B657295-E9AC-9DB6-D320-CDB5FB157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1"/>
                <a:ext cx="100" cy="1"/>
              </a:xfrm>
              <a:prstGeom prst="rect">
                <a:avLst/>
              </a:prstGeom>
              <a:solidFill>
                <a:srgbClr val="D1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Rectangle 265">
                <a:extLst>
                  <a:ext uri="{FF2B5EF4-FFF2-40B4-BE49-F238E27FC236}">
                    <a16:creationId xmlns:a16="http://schemas.microsoft.com/office/drawing/2014/main" id="{1C48EAEF-D199-C45E-873A-254A7E68D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2"/>
                <a:ext cx="100" cy="1"/>
              </a:xfrm>
              <a:prstGeom prst="rect">
                <a:avLst/>
              </a:prstGeom>
              <a:solidFill>
                <a:srgbClr val="CF5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Rectangle 266">
                <a:extLst>
                  <a:ext uri="{FF2B5EF4-FFF2-40B4-BE49-F238E27FC236}">
                    <a16:creationId xmlns:a16="http://schemas.microsoft.com/office/drawing/2014/main" id="{DBBF5C02-6E52-B303-82BA-A160EE827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3"/>
                <a:ext cx="100" cy="1"/>
              </a:xfrm>
              <a:prstGeom prst="rect">
                <a:avLst/>
              </a:prstGeom>
              <a:solidFill>
                <a:srgbClr val="CF5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Rectangle 267">
                <a:extLst>
                  <a:ext uri="{FF2B5EF4-FFF2-40B4-BE49-F238E27FC236}">
                    <a16:creationId xmlns:a16="http://schemas.microsoft.com/office/drawing/2014/main" id="{D2D2C7F3-1D8F-E6F4-EF42-1B3C3CC64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4"/>
                <a:ext cx="100" cy="1"/>
              </a:xfrm>
              <a:prstGeom prst="rect">
                <a:avLst/>
              </a:prstGeom>
              <a:solidFill>
                <a:srgbClr val="CF5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Rectangle 268">
                <a:extLst>
                  <a:ext uri="{FF2B5EF4-FFF2-40B4-BE49-F238E27FC236}">
                    <a16:creationId xmlns:a16="http://schemas.microsoft.com/office/drawing/2014/main" id="{A525D310-C475-AB02-44FB-565EB0832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5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Rectangle 269">
                <a:extLst>
                  <a:ext uri="{FF2B5EF4-FFF2-40B4-BE49-F238E27FC236}">
                    <a16:creationId xmlns:a16="http://schemas.microsoft.com/office/drawing/2014/main" id="{1924AE2E-9D8A-389F-1B73-089283143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5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Rectangle 270">
                <a:extLst>
                  <a:ext uri="{FF2B5EF4-FFF2-40B4-BE49-F238E27FC236}">
                    <a16:creationId xmlns:a16="http://schemas.microsoft.com/office/drawing/2014/main" id="{4902F198-ABFD-642F-7F7D-8696F75F5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6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Rectangle 271">
                <a:extLst>
                  <a:ext uri="{FF2B5EF4-FFF2-40B4-BE49-F238E27FC236}">
                    <a16:creationId xmlns:a16="http://schemas.microsoft.com/office/drawing/2014/main" id="{EAAD88A5-EABB-A11F-3056-40E3359E3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7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Rectangle 272">
                <a:extLst>
                  <a:ext uri="{FF2B5EF4-FFF2-40B4-BE49-F238E27FC236}">
                    <a16:creationId xmlns:a16="http://schemas.microsoft.com/office/drawing/2014/main" id="{6B82CFA7-0985-07AC-4CB9-FDC32660C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8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Rectangle 273">
                <a:extLst>
                  <a:ext uri="{FF2B5EF4-FFF2-40B4-BE49-F238E27FC236}">
                    <a16:creationId xmlns:a16="http://schemas.microsoft.com/office/drawing/2014/main" id="{58F73955-9806-39F4-AF13-047B9E744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8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Rectangle 274">
                <a:extLst>
                  <a:ext uri="{FF2B5EF4-FFF2-40B4-BE49-F238E27FC236}">
                    <a16:creationId xmlns:a16="http://schemas.microsoft.com/office/drawing/2014/main" id="{8F75A609-EDFB-813C-6B97-306B01DBA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9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Rectangle 275">
                <a:extLst>
                  <a:ext uri="{FF2B5EF4-FFF2-40B4-BE49-F238E27FC236}">
                    <a16:creationId xmlns:a16="http://schemas.microsoft.com/office/drawing/2014/main" id="{B24D2EF6-D830-F527-562C-F0A47E41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0"/>
                <a:ext cx="100" cy="1"/>
              </a:xfrm>
              <a:prstGeom prst="rect">
                <a:avLst/>
              </a:prstGeom>
              <a:solidFill>
                <a:srgbClr val="CC5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Rectangle 276">
                <a:extLst>
                  <a:ext uri="{FF2B5EF4-FFF2-40B4-BE49-F238E27FC236}">
                    <a16:creationId xmlns:a16="http://schemas.microsoft.com/office/drawing/2014/main" id="{5FCF7B57-723C-EEE5-3F2D-49D74D53D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1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Rectangle 277">
                <a:extLst>
                  <a:ext uri="{FF2B5EF4-FFF2-40B4-BE49-F238E27FC236}">
                    <a16:creationId xmlns:a16="http://schemas.microsoft.com/office/drawing/2014/main" id="{C1433E34-6760-8EE4-B5B7-274607977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2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Rectangle 278">
                <a:extLst>
                  <a:ext uri="{FF2B5EF4-FFF2-40B4-BE49-F238E27FC236}">
                    <a16:creationId xmlns:a16="http://schemas.microsoft.com/office/drawing/2014/main" id="{D8B3F218-9E48-147D-10DA-2E78F5B1B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2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Rectangle 279">
                <a:extLst>
                  <a:ext uri="{FF2B5EF4-FFF2-40B4-BE49-F238E27FC236}">
                    <a16:creationId xmlns:a16="http://schemas.microsoft.com/office/drawing/2014/main" id="{A83BA085-B99F-F77C-C095-3A7FCD699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3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Rectangle 280">
                <a:extLst>
                  <a:ext uri="{FF2B5EF4-FFF2-40B4-BE49-F238E27FC236}">
                    <a16:creationId xmlns:a16="http://schemas.microsoft.com/office/drawing/2014/main" id="{0C956D94-409A-E181-3289-B07C217FD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4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Rectangle 281">
                <a:extLst>
                  <a:ext uri="{FF2B5EF4-FFF2-40B4-BE49-F238E27FC236}">
                    <a16:creationId xmlns:a16="http://schemas.microsoft.com/office/drawing/2014/main" id="{B88D95AA-A6EB-BD2D-242C-9AF8F0CA1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5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Rectangle 282">
                <a:extLst>
                  <a:ext uri="{FF2B5EF4-FFF2-40B4-BE49-F238E27FC236}">
                    <a16:creationId xmlns:a16="http://schemas.microsoft.com/office/drawing/2014/main" id="{D3C45F74-0F2E-2DFB-4A79-5A47B020B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5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Rectangle 283">
                <a:extLst>
                  <a:ext uri="{FF2B5EF4-FFF2-40B4-BE49-F238E27FC236}">
                    <a16:creationId xmlns:a16="http://schemas.microsoft.com/office/drawing/2014/main" id="{A0466B55-7F50-3392-685C-3D219E4C7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6"/>
                <a:ext cx="100" cy="1"/>
              </a:xfrm>
              <a:prstGeom prst="rect">
                <a:avLst/>
              </a:prstGeom>
              <a:solidFill>
                <a:srgbClr val="CC5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Rectangle 284">
                <a:extLst>
                  <a:ext uri="{FF2B5EF4-FFF2-40B4-BE49-F238E27FC236}">
                    <a16:creationId xmlns:a16="http://schemas.microsoft.com/office/drawing/2014/main" id="{327647CE-F372-196D-F09B-2E8C5253D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7"/>
                <a:ext cx="100" cy="1"/>
              </a:xfrm>
              <a:prstGeom prst="rect">
                <a:avLst/>
              </a:prstGeom>
              <a:solidFill>
                <a:srgbClr val="CC5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Rectangle 285">
                <a:extLst>
                  <a:ext uri="{FF2B5EF4-FFF2-40B4-BE49-F238E27FC236}">
                    <a16:creationId xmlns:a16="http://schemas.microsoft.com/office/drawing/2014/main" id="{5C5DF2AB-9A9B-756F-1DFE-9C114DDBD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8"/>
                <a:ext cx="100" cy="1"/>
              </a:xfrm>
              <a:prstGeom prst="rect">
                <a:avLst/>
              </a:prstGeom>
              <a:solidFill>
                <a:srgbClr val="C95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Rectangle 286">
                <a:extLst>
                  <a:ext uri="{FF2B5EF4-FFF2-40B4-BE49-F238E27FC236}">
                    <a16:creationId xmlns:a16="http://schemas.microsoft.com/office/drawing/2014/main" id="{73C65421-93A9-B071-67CD-AA8ECAC42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9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Rectangle 287">
                <a:extLst>
                  <a:ext uri="{FF2B5EF4-FFF2-40B4-BE49-F238E27FC236}">
                    <a16:creationId xmlns:a16="http://schemas.microsoft.com/office/drawing/2014/main" id="{CA4B6EB3-253F-871B-1478-D30594BF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9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Rectangle 288">
                <a:extLst>
                  <a:ext uri="{FF2B5EF4-FFF2-40B4-BE49-F238E27FC236}">
                    <a16:creationId xmlns:a16="http://schemas.microsoft.com/office/drawing/2014/main" id="{EF552380-CE7A-90F1-3B8A-49FD98F83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0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Rectangle 289">
                <a:extLst>
                  <a:ext uri="{FF2B5EF4-FFF2-40B4-BE49-F238E27FC236}">
                    <a16:creationId xmlns:a16="http://schemas.microsoft.com/office/drawing/2014/main" id="{5D053923-6E50-6AD5-2444-6C1090B25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1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Rectangle 290">
                <a:extLst>
                  <a:ext uri="{FF2B5EF4-FFF2-40B4-BE49-F238E27FC236}">
                    <a16:creationId xmlns:a16="http://schemas.microsoft.com/office/drawing/2014/main" id="{F983BB45-3799-967B-DD48-1785FB6B0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2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Rectangle 291">
                <a:extLst>
                  <a:ext uri="{FF2B5EF4-FFF2-40B4-BE49-F238E27FC236}">
                    <a16:creationId xmlns:a16="http://schemas.microsoft.com/office/drawing/2014/main" id="{4B69A0F1-E515-9B83-CBDC-718ADEEB5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3"/>
                <a:ext cx="100" cy="1"/>
              </a:xfrm>
              <a:prstGeom prst="rect">
                <a:avLst/>
              </a:prstGeom>
              <a:solidFill>
                <a:srgbClr val="C9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Rectangle 292">
                <a:extLst>
                  <a:ext uri="{FF2B5EF4-FFF2-40B4-BE49-F238E27FC236}">
                    <a16:creationId xmlns:a16="http://schemas.microsoft.com/office/drawing/2014/main" id="{1C0722BE-9461-6A5F-20B9-E5187D201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3"/>
                <a:ext cx="100" cy="1"/>
              </a:xfrm>
              <a:prstGeom prst="rect">
                <a:avLst/>
              </a:prstGeom>
              <a:solidFill>
                <a:srgbClr val="C9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Rectangle 293">
                <a:extLst>
                  <a:ext uri="{FF2B5EF4-FFF2-40B4-BE49-F238E27FC236}">
                    <a16:creationId xmlns:a16="http://schemas.microsoft.com/office/drawing/2014/main" id="{37BC2792-91BE-ED80-81CF-D0B80DF7D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4"/>
                <a:ext cx="100" cy="1"/>
              </a:xfrm>
              <a:prstGeom prst="rect">
                <a:avLst/>
              </a:prstGeom>
              <a:solidFill>
                <a:srgbClr val="C9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Rectangle 294">
                <a:extLst>
                  <a:ext uri="{FF2B5EF4-FFF2-40B4-BE49-F238E27FC236}">
                    <a16:creationId xmlns:a16="http://schemas.microsoft.com/office/drawing/2014/main" id="{B06A0F11-95C3-53BF-D77B-378FC1D21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5"/>
                <a:ext cx="100" cy="1"/>
              </a:xfrm>
              <a:prstGeom prst="rect">
                <a:avLst/>
              </a:prstGeom>
              <a:solidFill>
                <a:srgbClr val="C9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Rectangle 295">
                <a:extLst>
                  <a:ext uri="{FF2B5EF4-FFF2-40B4-BE49-F238E27FC236}">
                    <a16:creationId xmlns:a16="http://schemas.microsoft.com/office/drawing/2014/main" id="{242980D2-AB3E-9590-B110-B923D5056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6"/>
                <a:ext cx="100" cy="1"/>
              </a:xfrm>
              <a:prstGeom prst="rect">
                <a:avLst/>
              </a:prstGeom>
              <a:solidFill>
                <a:srgbClr val="C74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Rectangle 296">
                <a:extLst>
                  <a:ext uri="{FF2B5EF4-FFF2-40B4-BE49-F238E27FC236}">
                    <a16:creationId xmlns:a16="http://schemas.microsoft.com/office/drawing/2014/main" id="{59BBA090-2E1E-08F1-071B-AB0D55955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6"/>
                <a:ext cx="100" cy="1"/>
              </a:xfrm>
              <a:prstGeom prst="rect">
                <a:avLst/>
              </a:prstGeom>
              <a:solidFill>
                <a:srgbClr val="C74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Rectangle 297">
                <a:extLst>
                  <a:ext uri="{FF2B5EF4-FFF2-40B4-BE49-F238E27FC236}">
                    <a16:creationId xmlns:a16="http://schemas.microsoft.com/office/drawing/2014/main" id="{D2C3413B-F3CA-F96D-29F5-0CE8FBB2A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7"/>
                <a:ext cx="100" cy="1"/>
              </a:xfrm>
              <a:prstGeom prst="rect">
                <a:avLst/>
              </a:prstGeom>
              <a:solidFill>
                <a:srgbClr val="C74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Rectangle 298">
                <a:extLst>
                  <a:ext uri="{FF2B5EF4-FFF2-40B4-BE49-F238E27FC236}">
                    <a16:creationId xmlns:a16="http://schemas.microsoft.com/office/drawing/2014/main" id="{7AE5F866-F1AD-61E0-081A-9A7943BB8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8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Rectangle 299">
                <a:extLst>
                  <a:ext uri="{FF2B5EF4-FFF2-40B4-BE49-F238E27FC236}">
                    <a16:creationId xmlns:a16="http://schemas.microsoft.com/office/drawing/2014/main" id="{B8DA9555-0494-53A0-240C-EDE2B533A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9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Rectangle 300">
                <a:extLst>
                  <a:ext uri="{FF2B5EF4-FFF2-40B4-BE49-F238E27FC236}">
                    <a16:creationId xmlns:a16="http://schemas.microsoft.com/office/drawing/2014/main" id="{FC86E480-248A-8EBD-EA16-4C9CC8812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0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Rectangle 301">
                <a:extLst>
                  <a:ext uri="{FF2B5EF4-FFF2-40B4-BE49-F238E27FC236}">
                    <a16:creationId xmlns:a16="http://schemas.microsoft.com/office/drawing/2014/main" id="{FE7C1FB2-F314-7D2B-1630-3890EE6E8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0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Rectangle 302">
                <a:extLst>
                  <a:ext uri="{FF2B5EF4-FFF2-40B4-BE49-F238E27FC236}">
                    <a16:creationId xmlns:a16="http://schemas.microsoft.com/office/drawing/2014/main" id="{88572ADE-C31A-547B-1007-94E16BB4E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1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Rectangle 303">
                <a:extLst>
                  <a:ext uri="{FF2B5EF4-FFF2-40B4-BE49-F238E27FC236}">
                    <a16:creationId xmlns:a16="http://schemas.microsoft.com/office/drawing/2014/main" id="{09A11F97-6373-6182-336D-8553E095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2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Rectangle 304">
                <a:extLst>
                  <a:ext uri="{FF2B5EF4-FFF2-40B4-BE49-F238E27FC236}">
                    <a16:creationId xmlns:a16="http://schemas.microsoft.com/office/drawing/2014/main" id="{BC86BAB6-A589-CE65-4C0E-C8C742E70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3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Rectangle 305">
                <a:extLst>
                  <a:ext uri="{FF2B5EF4-FFF2-40B4-BE49-F238E27FC236}">
                    <a16:creationId xmlns:a16="http://schemas.microsoft.com/office/drawing/2014/main" id="{40F6E4DD-57E7-E0C3-17A1-C7235C7F1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3"/>
                <a:ext cx="100" cy="1"/>
              </a:xfrm>
              <a:prstGeom prst="rect">
                <a:avLst/>
              </a:prstGeom>
              <a:solidFill>
                <a:srgbClr val="C44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Rectangle 306">
                <a:extLst>
                  <a:ext uri="{FF2B5EF4-FFF2-40B4-BE49-F238E27FC236}">
                    <a16:creationId xmlns:a16="http://schemas.microsoft.com/office/drawing/2014/main" id="{5C691B51-85D4-8D13-3BDF-9DF4D198A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4"/>
                <a:ext cx="100" cy="1"/>
              </a:xfrm>
              <a:prstGeom prst="rect">
                <a:avLst/>
              </a:prstGeom>
              <a:solidFill>
                <a:srgbClr val="C44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Rectangle 307">
                <a:extLst>
                  <a:ext uri="{FF2B5EF4-FFF2-40B4-BE49-F238E27FC236}">
                    <a16:creationId xmlns:a16="http://schemas.microsoft.com/office/drawing/2014/main" id="{CE5A2A47-4867-1A1B-498C-D894A2B9B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5"/>
                <a:ext cx="100" cy="1"/>
              </a:xfrm>
              <a:prstGeom prst="rect">
                <a:avLst/>
              </a:prstGeom>
              <a:solidFill>
                <a:srgbClr val="C44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Rectangle 308">
                <a:extLst>
                  <a:ext uri="{FF2B5EF4-FFF2-40B4-BE49-F238E27FC236}">
                    <a16:creationId xmlns:a16="http://schemas.microsoft.com/office/drawing/2014/main" id="{53BA0CD3-16ED-7AD8-B9AD-10326D358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6"/>
                <a:ext cx="100" cy="1"/>
              </a:xfrm>
              <a:prstGeom prst="rect">
                <a:avLst/>
              </a:prstGeom>
              <a:solidFill>
                <a:srgbClr val="C44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Rectangle 309">
                <a:extLst>
                  <a:ext uri="{FF2B5EF4-FFF2-40B4-BE49-F238E27FC236}">
                    <a16:creationId xmlns:a16="http://schemas.microsoft.com/office/drawing/2014/main" id="{0D2A3CFE-49D3-26B1-A327-7FAB636FC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7"/>
                <a:ext cx="100" cy="1"/>
              </a:xfrm>
              <a:prstGeom prst="rect">
                <a:avLst/>
              </a:prstGeom>
              <a:solidFill>
                <a:srgbClr val="C44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Line 310">
                <a:extLst>
                  <a:ext uri="{FF2B5EF4-FFF2-40B4-BE49-F238E27FC236}">
                    <a16:creationId xmlns:a16="http://schemas.microsoft.com/office/drawing/2014/main" id="{36F1EAA0-685F-FA49-4212-E43EF082A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3947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Line 311">
                <a:extLst>
                  <a:ext uri="{FF2B5EF4-FFF2-40B4-BE49-F238E27FC236}">
                    <a16:creationId xmlns:a16="http://schemas.microsoft.com/office/drawing/2014/main" id="{544BE838-479B-CBCD-788D-BB165CB4C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3476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Rectangle 312">
                <a:extLst>
                  <a:ext uri="{FF2B5EF4-FFF2-40B4-BE49-F238E27FC236}">
                    <a16:creationId xmlns:a16="http://schemas.microsoft.com/office/drawing/2014/main" id="{A8C84B57-5041-F587-5311-2A25F7B1F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6"/>
                <a:ext cx="100" cy="1"/>
              </a:xfrm>
              <a:prstGeom prst="rect">
                <a:avLst/>
              </a:prstGeom>
              <a:solidFill>
                <a:srgbClr val="305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Rectangle 313">
                <a:extLst>
                  <a:ext uri="{FF2B5EF4-FFF2-40B4-BE49-F238E27FC236}">
                    <a16:creationId xmlns:a16="http://schemas.microsoft.com/office/drawing/2014/main" id="{457204C7-AFF3-0EBA-FE8C-8A3F84399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7"/>
                <a:ext cx="100" cy="1"/>
              </a:xfrm>
              <a:prstGeom prst="rect">
                <a:avLst/>
              </a:prstGeom>
              <a:solidFill>
                <a:srgbClr val="32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Rectangle 314">
                <a:extLst>
                  <a:ext uri="{FF2B5EF4-FFF2-40B4-BE49-F238E27FC236}">
                    <a16:creationId xmlns:a16="http://schemas.microsoft.com/office/drawing/2014/main" id="{F5DE374F-9BFD-4D4A-0BC5-6EED222D7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8"/>
                <a:ext cx="100" cy="1"/>
              </a:xfrm>
              <a:prstGeom prst="rect">
                <a:avLst/>
              </a:prstGeom>
              <a:solidFill>
                <a:srgbClr val="32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Rectangle 315">
                <a:extLst>
                  <a:ext uri="{FF2B5EF4-FFF2-40B4-BE49-F238E27FC236}">
                    <a16:creationId xmlns:a16="http://schemas.microsoft.com/office/drawing/2014/main" id="{1CFF8D40-AACC-569E-1A3C-6B85465CB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9"/>
                <a:ext cx="100" cy="1"/>
              </a:xfrm>
              <a:prstGeom prst="rect">
                <a:avLst/>
              </a:prstGeom>
              <a:solidFill>
                <a:srgbClr val="32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Rectangle 316">
                <a:extLst>
                  <a:ext uri="{FF2B5EF4-FFF2-40B4-BE49-F238E27FC236}">
                    <a16:creationId xmlns:a16="http://schemas.microsoft.com/office/drawing/2014/main" id="{958E133A-FAAC-E714-8639-D0EB139B6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0"/>
                <a:ext cx="100" cy="1"/>
              </a:xfrm>
              <a:prstGeom prst="rect">
                <a:avLst/>
              </a:prstGeom>
              <a:solidFill>
                <a:srgbClr val="346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Rectangle 317">
                <a:extLst>
                  <a:ext uri="{FF2B5EF4-FFF2-40B4-BE49-F238E27FC236}">
                    <a16:creationId xmlns:a16="http://schemas.microsoft.com/office/drawing/2014/main" id="{859521F8-FDC0-D55D-6A06-F0A5EE151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0"/>
                <a:ext cx="100" cy="1"/>
              </a:xfrm>
              <a:prstGeom prst="rect">
                <a:avLst/>
              </a:prstGeom>
              <a:solidFill>
                <a:srgbClr val="346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Rectangle 318">
                <a:extLst>
                  <a:ext uri="{FF2B5EF4-FFF2-40B4-BE49-F238E27FC236}">
                    <a16:creationId xmlns:a16="http://schemas.microsoft.com/office/drawing/2014/main" id="{740579DA-B7E3-C0BA-B352-B0868740E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1"/>
                <a:ext cx="100" cy="1"/>
              </a:xfrm>
              <a:prstGeom prst="rect">
                <a:avLst/>
              </a:prstGeom>
              <a:solidFill>
                <a:srgbClr val="36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Rectangle 319">
                <a:extLst>
                  <a:ext uri="{FF2B5EF4-FFF2-40B4-BE49-F238E27FC236}">
                    <a16:creationId xmlns:a16="http://schemas.microsoft.com/office/drawing/2014/main" id="{E6F9E54B-5D4A-5B2B-880F-7DD471868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2"/>
                <a:ext cx="100" cy="1"/>
              </a:xfrm>
              <a:prstGeom prst="rect">
                <a:avLst/>
              </a:prstGeom>
              <a:solidFill>
                <a:srgbClr val="36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Rectangle 320">
                <a:extLst>
                  <a:ext uri="{FF2B5EF4-FFF2-40B4-BE49-F238E27FC236}">
                    <a16:creationId xmlns:a16="http://schemas.microsoft.com/office/drawing/2014/main" id="{53471767-F32B-1543-9DB3-11F18CE56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3"/>
                <a:ext cx="100" cy="1"/>
              </a:xfrm>
              <a:prstGeom prst="rect">
                <a:avLst/>
              </a:prstGeom>
              <a:solidFill>
                <a:srgbClr val="386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Rectangle 321">
                <a:extLst>
                  <a:ext uri="{FF2B5EF4-FFF2-40B4-BE49-F238E27FC236}">
                    <a16:creationId xmlns:a16="http://schemas.microsoft.com/office/drawing/2014/main" id="{B4A308DE-D768-96FB-C08E-B8FFB0930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3"/>
                <a:ext cx="100" cy="1"/>
              </a:xfrm>
              <a:prstGeom prst="rect">
                <a:avLst/>
              </a:prstGeom>
              <a:solidFill>
                <a:srgbClr val="386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Rectangle 322">
                <a:extLst>
                  <a:ext uri="{FF2B5EF4-FFF2-40B4-BE49-F238E27FC236}">
                    <a16:creationId xmlns:a16="http://schemas.microsoft.com/office/drawing/2014/main" id="{E43EA9B4-49D4-8C77-6847-FE71C2948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4"/>
                <a:ext cx="100" cy="1"/>
              </a:xfrm>
              <a:prstGeom prst="rect">
                <a:avLst/>
              </a:prstGeom>
              <a:solidFill>
                <a:srgbClr val="3A6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Rectangle 323">
                <a:extLst>
                  <a:ext uri="{FF2B5EF4-FFF2-40B4-BE49-F238E27FC236}">
                    <a16:creationId xmlns:a16="http://schemas.microsoft.com/office/drawing/2014/main" id="{90BDAC69-643B-88E4-C5C0-7893B8F57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5"/>
                <a:ext cx="100" cy="1"/>
              </a:xfrm>
              <a:prstGeom prst="rect">
                <a:avLst/>
              </a:prstGeom>
              <a:solidFill>
                <a:srgbClr val="3A6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Rectangle 324">
                <a:extLst>
                  <a:ext uri="{FF2B5EF4-FFF2-40B4-BE49-F238E27FC236}">
                    <a16:creationId xmlns:a16="http://schemas.microsoft.com/office/drawing/2014/main" id="{A4CEE0FB-05C3-3B17-3B37-243D52DFF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6"/>
                <a:ext cx="100" cy="1"/>
              </a:xfrm>
              <a:prstGeom prst="rect">
                <a:avLst/>
              </a:prstGeom>
              <a:solidFill>
                <a:srgbClr val="3C6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Rectangle 325">
                <a:extLst>
                  <a:ext uri="{FF2B5EF4-FFF2-40B4-BE49-F238E27FC236}">
                    <a16:creationId xmlns:a16="http://schemas.microsoft.com/office/drawing/2014/main" id="{A3154E65-CB6E-9507-752C-23EEA28D3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7"/>
                <a:ext cx="100" cy="1"/>
              </a:xfrm>
              <a:prstGeom prst="rect">
                <a:avLst/>
              </a:prstGeom>
              <a:solidFill>
                <a:srgbClr val="3C6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Rectangle 326">
                <a:extLst>
                  <a:ext uri="{FF2B5EF4-FFF2-40B4-BE49-F238E27FC236}">
                    <a16:creationId xmlns:a16="http://schemas.microsoft.com/office/drawing/2014/main" id="{47238505-78AB-1158-3A7C-B1D2834B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7"/>
                <a:ext cx="100" cy="1"/>
              </a:xfrm>
              <a:prstGeom prst="rect">
                <a:avLst/>
              </a:prstGeom>
              <a:solidFill>
                <a:srgbClr val="3E6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Rectangle 327">
                <a:extLst>
                  <a:ext uri="{FF2B5EF4-FFF2-40B4-BE49-F238E27FC236}">
                    <a16:creationId xmlns:a16="http://schemas.microsoft.com/office/drawing/2014/main" id="{B715E86D-C413-8B90-1D6F-2F9C94D93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8"/>
                <a:ext cx="100" cy="1"/>
              </a:xfrm>
              <a:prstGeom prst="rect">
                <a:avLst/>
              </a:prstGeom>
              <a:solidFill>
                <a:srgbClr val="3E6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Rectangle 328">
                <a:extLst>
                  <a:ext uri="{FF2B5EF4-FFF2-40B4-BE49-F238E27FC236}">
                    <a16:creationId xmlns:a16="http://schemas.microsoft.com/office/drawing/2014/main" id="{A5C0EC7A-A554-14DE-D8CC-C57DFAE96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9"/>
                <a:ext cx="100" cy="1"/>
              </a:xfrm>
              <a:prstGeom prst="rect">
                <a:avLst/>
              </a:prstGeom>
              <a:solidFill>
                <a:srgbClr val="3E6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Rectangle 329">
                <a:extLst>
                  <a:ext uri="{FF2B5EF4-FFF2-40B4-BE49-F238E27FC236}">
                    <a16:creationId xmlns:a16="http://schemas.microsoft.com/office/drawing/2014/main" id="{5DF610AB-5433-D3F3-4F0E-7B715CBAC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0"/>
                <a:ext cx="100" cy="1"/>
              </a:xfrm>
              <a:prstGeom prst="rect">
                <a:avLst/>
              </a:prstGeom>
              <a:solidFill>
                <a:srgbClr val="406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Rectangle 330">
                <a:extLst>
                  <a:ext uri="{FF2B5EF4-FFF2-40B4-BE49-F238E27FC236}">
                    <a16:creationId xmlns:a16="http://schemas.microsoft.com/office/drawing/2014/main" id="{14CD09A9-CF0B-443F-57E3-4D2C955FB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0"/>
                <a:ext cx="100" cy="1"/>
              </a:xfrm>
              <a:prstGeom prst="rect">
                <a:avLst/>
              </a:prstGeom>
              <a:solidFill>
                <a:srgbClr val="406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Rectangle 331">
                <a:extLst>
                  <a:ext uri="{FF2B5EF4-FFF2-40B4-BE49-F238E27FC236}">
                    <a16:creationId xmlns:a16="http://schemas.microsoft.com/office/drawing/2014/main" id="{48272782-8708-6EF8-2BA3-2403C6E57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1"/>
                <a:ext cx="100" cy="1"/>
              </a:xfrm>
              <a:prstGeom prst="rect">
                <a:avLst/>
              </a:prstGeom>
              <a:solidFill>
                <a:srgbClr val="426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Rectangle 332">
                <a:extLst>
                  <a:ext uri="{FF2B5EF4-FFF2-40B4-BE49-F238E27FC236}">
                    <a16:creationId xmlns:a16="http://schemas.microsoft.com/office/drawing/2014/main" id="{E10987E1-9DB0-68A2-5DDC-B5BA3228E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2"/>
                <a:ext cx="100" cy="1"/>
              </a:xfrm>
              <a:prstGeom prst="rect">
                <a:avLst/>
              </a:prstGeom>
              <a:solidFill>
                <a:srgbClr val="426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Rectangle 333">
                <a:extLst>
                  <a:ext uri="{FF2B5EF4-FFF2-40B4-BE49-F238E27FC236}">
                    <a16:creationId xmlns:a16="http://schemas.microsoft.com/office/drawing/2014/main" id="{5E91A059-7376-3600-F959-CD83212D9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3"/>
                <a:ext cx="100" cy="1"/>
              </a:xfrm>
              <a:prstGeom prst="rect">
                <a:avLst/>
              </a:prstGeom>
              <a:solidFill>
                <a:srgbClr val="446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Rectangle 334">
                <a:extLst>
                  <a:ext uri="{FF2B5EF4-FFF2-40B4-BE49-F238E27FC236}">
                    <a16:creationId xmlns:a16="http://schemas.microsoft.com/office/drawing/2014/main" id="{6975DB0D-B495-3E05-227F-2C8D8E2D2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4"/>
                <a:ext cx="100" cy="1"/>
              </a:xfrm>
              <a:prstGeom prst="rect">
                <a:avLst/>
              </a:prstGeom>
              <a:solidFill>
                <a:srgbClr val="446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Rectangle 335">
                <a:extLst>
                  <a:ext uri="{FF2B5EF4-FFF2-40B4-BE49-F238E27FC236}">
                    <a16:creationId xmlns:a16="http://schemas.microsoft.com/office/drawing/2014/main" id="{7F760534-028C-9D6A-AA48-452D0CFE0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4"/>
                <a:ext cx="100" cy="1"/>
              </a:xfrm>
              <a:prstGeom prst="rect">
                <a:avLst/>
              </a:prstGeom>
              <a:solidFill>
                <a:srgbClr val="446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Rectangle 336">
                <a:extLst>
                  <a:ext uri="{FF2B5EF4-FFF2-40B4-BE49-F238E27FC236}">
                    <a16:creationId xmlns:a16="http://schemas.microsoft.com/office/drawing/2014/main" id="{FB6080FF-4DE8-E21C-0CF3-5503029D1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5"/>
                <a:ext cx="100" cy="1"/>
              </a:xfrm>
              <a:prstGeom prst="rect">
                <a:avLst/>
              </a:prstGeom>
              <a:solidFill>
                <a:srgbClr val="466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Rectangle 337">
                <a:extLst>
                  <a:ext uri="{FF2B5EF4-FFF2-40B4-BE49-F238E27FC236}">
                    <a16:creationId xmlns:a16="http://schemas.microsoft.com/office/drawing/2014/main" id="{35874414-EBCB-B57E-0757-11DA5639B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6"/>
                <a:ext cx="100" cy="1"/>
              </a:xfrm>
              <a:prstGeom prst="rect">
                <a:avLst/>
              </a:prstGeom>
              <a:solidFill>
                <a:srgbClr val="466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Rectangle 338">
                <a:extLst>
                  <a:ext uri="{FF2B5EF4-FFF2-40B4-BE49-F238E27FC236}">
                    <a16:creationId xmlns:a16="http://schemas.microsoft.com/office/drawing/2014/main" id="{09423EFF-DEC1-CCBC-506D-7673B4207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7"/>
                <a:ext cx="100" cy="1"/>
              </a:xfrm>
              <a:prstGeom prst="rect">
                <a:avLst/>
              </a:prstGeom>
              <a:solidFill>
                <a:srgbClr val="486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Rectangle 339">
                <a:extLst>
                  <a:ext uri="{FF2B5EF4-FFF2-40B4-BE49-F238E27FC236}">
                    <a16:creationId xmlns:a16="http://schemas.microsoft.com/office/drawing/2014/main" id="{8184054D-54E2-669A-3F4C-6B5E65FD9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8"/>
                <a:ext cx="100" cy="1"/>
              </a:xfrm>
              <a:prstGeom prst="rect">
                <a:avLst/>
              </a:prstGeom>
              <a:solidFill>
                <a:srgbClr val="486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Rectangle 340">
                <a:extLst>
                  <a:ext uri="{FF2B5EF4-FFF2-40B4-BE49-F238E27FC236}">
                    <a16:creationId xmlns:a16="http://schemas.microsoft.com/office/drawing/2014/main" id="{23B47592-2FF3-8AE4-31ED-A92D6C9C3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8"/>
                <a:ext cx="100" cy="1"/>
              </a:xfrm>
              <a:prstGeom prst="rect">
                <a:avLst/>
              </a:prstGeom>
              <a:solidFill>
                <a:srgbClr val="486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Rectangle 341">
                <a:extLst>
                  <a:ext uri="{FF2B5EF4-FFF2-40B4-BE49-F238E27FC236}">
                    <a16:creationId xmlns:a16="http://schemas.microsoft.com/office/drawing/2014/main" id="{16E73CED-DBAD-62B6-8F71-9FBB43C44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9"/>
                <a:ext cx="100" cy="1"/>
              </a:xfrm>
              <a:prstGeom prst="rect">
                <a:avLst/>
              </a:prstGeom>
              <a:solidFill>
                <a:srgbClr val="4A6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Rectangle 342">
                <a:extLst>
                  <a:ext uri="{FF2B5EF4-FFF2-40B4-BE49-F238E27FC236}">
                    <a16:creationId xmlns:a16="http://schemas.microsoft.com/office/drawing/2014/main" id="{C7D0C977-6718-FDAF-76B2-CB5363A96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0"/>
                <a:ext cx="100" cy="1"/>
              </a:xfrm>
              <a:prstGeom prst="rect">
                <a:avLst/>
              </a:prstGeom>
              <a:solidFill>
                <a:srgbClr val="4A6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Rectangle 343">
                <a:extLst>
                  <a:ext uri="{FF2B5EF4-FFF2-40B4-BE49-F238E27FC236}">
                    <a16:creationId xmlns:a16="http://schemas.microsoft.com/office/drawing/2014/main" id="{73617C0A-4DAB-376F-5967-6E64DAB22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1"/>
                <a:ext cx="100" cy="1"/>
              </a:xfrm>
              <a:prstGeom prst="rect">
                <a:avLst/>
              </a:prstGeom>
              <a:solidFill>
                <a:srgbClr val="4C6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Rectangle 344">
                <a:extLst>
                  <a:ext uri="{FF2B5EF4-FFF2-40B4-BE49-F238E27FC236}">
                    <a16:creationId xmlns:a16="http://schemas.microsoft.com/office/drawing/2014/main" id="{A58E0BAE-DF82-0CCD-BA3F-D28B31B46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1"/>
                <a:ext cx="100" cy="1"/>
              </a:xfrm>
              <a:prstGeom prst="rect">
                <a:avLst/>
              </a:prstGeom>
              <a:solidFill>
                <a:srgbClr val="4C6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Rectangle 345">
                <a:extLst>
                  <a:ext uri="{FF2B5EF4-FFF2-40B4-BE49-F238E27FC236}">
                    <a16:creationId xmlns:a16="http://schemas.microsoft.com/office/drawing/2014/main" id="{915D617D-CC38-5CB5-1309-E81166B62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2"/>
                <a:ext cx="100" cy="1"/>
              </a:xfrm>
              <a:prstGeom prst="rect">
                <a:avLst/>
              </a:prstGeom>
              <a:solidFill>
                <a:srgbClr val="4C6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Rectangle 346">
                <a:extLst>
                  <a:ext uri="{FF2B5EF4-FFF2-40B4-BE49-F238E27FC236}">
                    <a16:creationId xmlns:a16="http://schemas.microsoft.com/office/drawing/2014/main" id="{2F3D31CE-0B42-14DE-BEF1-E9E7AABD3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3"/>
                <a:ext cx="100" cy="1"/>
              </a:xfrm>
              <a:prstGeom prst="rect">
                <a:avLst/>
              </a:prstGeom>
              <a:solidFill>
                <a:srgbClr val="4E6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Rectangle 347">
                <a:extLst>
                  <a:ext uri="{FF2B5EF4-FFF2-40B4-BE49-F238E27FC236}">
                    <a16:creationId xmlns:a16="http://schemas.microsoft.com/office/drawing/2014/main" id="{5890B372-26C9-C1D4-1E1C-CD621B3DB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4"/>
                <a:ext cx="100" cy="1"/>
              </a:xfrm>
              <a:prstGeom prst="rect">
                <a:avLst/>
              </a:prstGeom>
              <a:solidFill>
                <a:srgbClr val="4E6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Rectangle 348">
                <a:extLst>
                  <a:ext uri="{FF2B5EF4-FFF2-40B4-BE49-F238E27FC236}">
                    <a16:creationId xmlns:a16="http://schemas.microsoft.com/office/drawing/2014/main" id="{F8CC028B-2732-C313-A456-0C46483EF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5"/>
                <a:ext cx="100" cy="1"/>
              </a:xfrm>
              <a:prstGeom prst="rect">
                <a:avLst/>
              </a:prstGeom>
              <a:solidFill>
                <a:srgbClr val="517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Rectangle 349">
                <a:extLst>
                  <a:ext uri="{FF2B5EF4-FFF2-40B4-BE49-F238E27FC236}">
                    <a16:creationId xmlns:a16="http://schemas.microsoft.com/office/drawing/2014/main" id="{4613057E-A0AB-7D2E-28EC-2BC0A7058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5"/>
                <a:ext cx="100" cy="1"/>
              </a:xfrm>
              <a:prstGeom prst="rect">
                <a:avLst/>
              </a:prstGeom>
              <a:solidFill>
                <a:srgbClr val="517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Rectangle 350">
                <a:extLst>
                  <a:ext uri="{FF2B5EF4-FFF2-40B4-BE49-F238E27FC236}">
                    <a16:creationId xmlns:a16="http://schemas.microsoft.com/office/drawing/2014/main" id="{09223AC0-24DC-7641-6910-506A46198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6"/>
                <a:ext cx="100" cy="1"/>
              </a:xfrm>
              <a:prstGeom prst="rect">
                <a:avLst/>
              </a:prstGeom>
              <a:solidFill>
                <a:srgbClr val="517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351">
                <a:extLst>
                  <a:ext uri="{FF2B5EF4-FFF2-40B4-BE49-F238E27FC236}">
                    <a16:creationId xmlns:a16="http://schemas.microsoft.com/office/drawing/2014/main" id="{EA058F62-EBDC-7E0E-9AE7-2491AE24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7"/>
                <a:ext cx="100" cy="1"/>
              </a:xfrm>
              <a:prstGeom prst="rect">
                <a:avLst/>
              </a:prstGeom>
              <a:solidFill>
                <a:srgbClr val="537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Rectangle 352">
                <a:extLst>
                  <a:ext uri="{FF2B5EF4-FFF2-40B4-BE49-F238E27FC236}">
                    <a16:creationId xmlns:a16="http://schemas.microsoft.com/office/drawing/2014/main" id="{79CE213D-8166-570E-C38B-35A20199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8"/>
                <a:ext cx="100" cy="1"/>
              </a:xfrm>
              <a:prstGeom prst="rect">
                <a:avLst/>
              </a:prstGeom>
              <a:solidFill>
                <a:srgbClr val="537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Rectangle 353">
                <a:extLst>
                  <a:ext uri="{FF2B5EF4-FFF2-40B4-BE49-F238E27FC236}">
                    <a16:creationId xmlns:a16="http://schemas.microsoft.com/office/drawing/2014/main" id="{0D689308-4CD4-F699-C7E5-D01E36978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8"/>
                <a:ext cx="100" cy="1"/>
              </a:xfrm>
              <a:prstGeom prst="rect">
                <a:avLst/>
              </a:prstGeom>
              <a:solidFill>
                <a:srgbClr val="537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Rectangle 354">
                <a:extLst>
                  <a:ext uri="{FF2B5EF4-FFF2-40B4-BE49-F238E27FC236}">
                    <a16:creationId xmlns:a16="http://schemas.microsoft.com/office/drawing/2014/main" id="{E823BC3E-6E6A-1798-CBAB-1803A8DC0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9"/>
                <a:ext cx="100" cy="1"/>
              </a:xfrm>
              <a:prstGeom prst="rect">
                <a:avLst/>
              </a:prstGeom>
              <a:solidFill>
                <a:srgbClr val="557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Rectangle 355">
                <a:extLst>
                  <a:ext uri="{FF2B5EF4-FFF2-40B4-BE49-F238E27FC236}">
                    <a16:creationId xmlns:a16="http://schemas.microsoft.com/office/drawing/2014/main" id="{7F2C3F4E-6BA6-749B-92DB-A46FB3AA4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0"/>
                <a:ext cx="100" cy="1"/>
              </a:xfrm>
              <a:prstGeom prst="rect">
                <a:avLst/>
              </a:prstGeom>
              <a:solidFill>
                <a:srgbClr val="557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Rectangle 356">
                <a:extLst>
                  <a:ext uri="{FF2B5EF4-FFF2-40B4-BE49-F238E27FC236}">
                    <a16:creationId xmlns:a16="http://schemas.microsoft.com/office/drawing/2014/main" id="{7FF3E086-1B26-9F9D-52E9-1A1827E96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1"/>
                <a:ext cx="100" cy="1"/>
              </a:xfrm>
              <a:prstGeom prst="rect">
                <a:avLst/>
              </a:prstGeom>
              <a:solidFill>
                <a:srgbClr val="577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Rectangle 357">
                <a:extLst>
                  <a:ext uri="{FF2B5EF4-FFF2-40B4-BE49-F238E27FC236}">
                    <a16:creationId xmlns:a16="http://schemas.microsoft.com/office/drawing/2014/main" id="{08FEC1FA-6AAA-8276-F6B8-3C78A610A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2"/>
                <a:ext cx="100" cy="1"/>
              </a:xfrm>
              <a:prstGeom prst="rect">
                <a:avLst/>
              </a:prstGeom>
              <a:solidFill>
                <a:srgbClr val="577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Rectangle 358">
                <a:extLst>
                  <a:ext uri="{FF2B5EF4-FFF2-40B4-BE49-F238E27FC236}">
                    <a16:creationId xmlns:a16="http://schemas.microsoft.com/office/drawing/2014/main" id="{7EC14E96-E413-33FD-22E2-D0C4EFA1F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2"/>
                <a:ext cx="100" cy="1"/>
              </a:xfrm>
              <a:prstGeom prst="rect">
                <a:avLst/>
              </a:prstGeom>
              <a:solidFill>
                <a:srgbClr val="577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Rectangle 359">
                <a:extLst>
                  <a:ext uri="{FF2B5EF4-FFF2-40B4-BE49-F238E27FC236}">
                    <a16:creationId xmlns:a16="http://schemas.microsoft.com/office/drawing/2014/main" id="{EE079C9B-F729-2878-0EE1-7012CE6D7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3"/>
                <a:ext cx="100" cy="1"/>
              </a:xfrm>
              <a:prstGeom prst="rect">
                <a:avLst/>
              </a:prstGeom>
              <a:solidFill>
                <a:srgbClr val="597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Rectangle 360">
                <a:extLst>
                  <a:ext uri="{FF2B5EF4-FFF2-40B4-BE49-F238E27FC236}">
                    <a16:creationId xmlns:a16="http://schemas.microsoft.com/office/drawing/2014/main" id="{3162B12B-1463-B497-5248-0F710AECE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4"/>
                <a:ext cx="100" cy="1"/>
              </a:xfrm>
              <a:prstGeom prst="rect">
                <a:avLst/>
              </a:prstGeom>
              <a:solidFill>
                <a:srgbClr val="597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Rectangle 361">
                <a:extLst>
                  <a:ext uri="{FF2B5EF4-FFF2-40B4-BE49-F238E27FC236}">
                    <a16:creationId xmlns:a16="http://schemas.microsoft.com/office/drawing/2014/main" id="{8927068D-6A37-B897-8BA2-C4DB5097E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5"/>
                <a:ext cx="100" cy="1"/>
              </a:xfrm>
              <a:prstGeom prst="rect">
                <a:avLst/>
              </a:prstGeom>
              <a:solidFill>
                <a:srgbClr val="597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Rectangle 362">
                <a:extLst>
                  <a:ext uri="{FF2B5EF4-FFF2-40B4-BE49-F238E27FC236}">
                    <a16:creationId xmlns:a16="http://schemas.microsoft.com/office/drawing/2014/main" id="{FAC7DB81-8EA6-8633-F990-B2A5328D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5"/>
                <a:ext cx="100" cy="1"/>
              </a:xfrm>
              <a:prstGeom prst="rect">
                <a:avLst/>
              </a:prstGeom>
              <a:solidFill>
                <a:srgbClr val="5B7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Rectangle 363">
                <a:extLst>
                  <a:ext uri="{FF2B5EF4-FFF2-40B4-BE49-F238E27FC236}">
                    <a16:creationId xmlns:a16="http://schemas.microsoft.com/office/drawing/2014/main" id="{8CE209B8-214C-B617-22FD-956223019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6"/>
                <a:ext cx="100" cy="1"/>
              </a:xfrm>
              <a:prstGeom prst="rect">
                <a:avLst/>
              </a:prstGeom>
              <a:solidFill>
                <a:srgbClr val="5B7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Rectangle 364">
                <a:extLst>
                  <a:ext uri="{FF2B5EF4-FFF2-40B4-BE49-F238E27FC236}">
                    <a16:creationId xmlns:a16="http://schemas.microsoft.com/office/drawing/2014/main" id="{9652623E-61B2-6551-1631-B5F566DB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7"/>
                <a:ext cx="100" cy="1"/>
              </a:xfrm>
              <a:prstGeom prst="rect">
                <a:avLst/>
              </a:prstGeom>
              <a:solidFill>
                <a:srgbClr val="5B7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Rectangle 365">
                <a:extLst>
                  <a:ext uri="{FF2B5EF4-FFF2-40B4-BE49-F238E27FC236}">
                    <a16:creationId xmlns:a16="http://schemas.microsoft.com/office/drawing/2014/main" id="{7226A61E-4280-1D60-3386-BD46FC948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8"/>
                <a:ext cx="100" cy="1"/>
              </a:xfrm>
              <a:prstGeom prst="rect">
                <a:avLst/>
              </a:prstGeom>
              <a:solidFill>
                <a:srgbClr val="5D7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Rectangle 366">
                <a:extLst>
                  <a:ext uri="{FF2B5EF4-FFF2-40B4-BE49-F238E27FC236}">
                    <a16:creationId xmlns:a16="http://schemas.microsoft.com/office/drawing/2014/main" id="{18777328-9741-F1F4-E35C-811D3A35F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9"/>
                <a:ext cx="100" cy="1"/>
              </a:xfrm>
              <a:prstGeom prst="rect">
                <a:avLst/>
              </a:prstGeom>
              <a:solidFill>
                <a:srgbClr val="5D7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Rectangle 367">
                <a:extLst>
                  <a:ext uri="{FF2B5EF4-FFF2-40B4-BE49-F238E27FC236}">
                    <a16:creationId xmlns:a16="http://schemas.microsoft.com/office/drawing/2014/main" id="{AB07A9B1-83F2-FA1E-4AA8-9DBE61464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9"/>
                <a:ext cx="100" cy="1"/>
              </a:xfrm>
              <a:prstGeom prst="rect">
                <a:avLst/>
              </a:prstGeom>
              <a:solidFill>
                <a:srgbClr val="5F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Rectangle 368">
                <a:extLst>
                  <a:ext uri="{FF2B5EF4-FFF2-40B4-BE49-F238E27FC236}">
                    <a16:creationId xmlns:a16="http://schemas.microsoft.com/office/drawing/2014/main" id="{75E68A09-EF29-AC37-F641-FCCB0FBC3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0"/>
                <a:ext cx="100" cy="1"/>
              </a:xfrm>
              <a:prstGeom prst="rect">
                <a:avLst/>
              </a:prstGeom>
              <a:solidFill>
                <a:srgbClr val="5F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Rectangle 369">
                <a:extLst>
                  <a:ext uri="{FF2B5EF4-FFF2-40B4-BE49-F238E27FC236}">
                    <a16:creationId xmlns:a16="http://schemas.microsoft.com/office/drawing/2014/main" id="{26B5DFD5-9459-6AA9-950A-2723DA720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1"/>
                <a:ext cx="100" cy="1"/>
              </a:xfrm>
              <a:prstGeom prst="rect">
                <a:avLst/>
              </a:prstGeom>
              <a:solidFill>
                <a:srgbClr val="5F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Rectangle 370">
                <a:extLst>
                  <a:ext uri="{FF2B5EF4-FFF2-40B4-BE49-F238E27FC236}">
                    <a16:creationId xmlns:a16="http://schemas.microsoft.com/office/drawing/2014/main" id="{6F228759-AD6C-5C17-86E5-2A0302BA3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2"/>
                <a:ext cx="100" cy="1"/>
              </a:xfrm>
              <a:prstGeom prst="rect">
                <a:avLst/>
              </a:prstGeom>
              <a:solidFill>
                <a:srgbClr val="61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Rectangle 371">
                <a:extLst>
                  <a:ext uri="{FF2B5EF4-FFF2-40B4-BE49-F238E27FC236}">
                    <a16:creationId xmlns:a16="http://schemas.microsoft.com/office/drawing/2014/main" id="{1F3FDCCE-ECE2-974D-CF3C-A20335AA3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3"/>
                <a:ext cx="100" cy="1"/>
              </a:xfrm>
              <a:prstGeom prst="rect">
                <a:avLst/>
              </a:prstGeom>
              <a:solidFill>
                <a:srgbClr val="61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Rectangle 372">
                <a:extLst>
                  <a:ext uri="{FF2B5EF4-FFF2-40B4-BE49-F238E27FC236}">
                    <a16:creationId xmlns:a16="http://schemas.microsoft.com/office/drawing/2014/main" id="{351D6946-ADF2-0ACF-70DE-55033E159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3"/>
                <a:ext cx="100" cy="1"/>
              </a:xfrm>
              <a:prstGeom prst="rect">
                <a:avLst/>
              </a:prstGeom>
              <a:solidFill>
                <a:srgbClr val="61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Rectangle 373">
                <a:extLst>
                  <a:ext uri="{FF2B5EF4-FFF2-40B4-BE49-F238E27FC236}">
                    <a16:creationId xmlns:a16="http://schemas.microsoft.com/office/drawing/2014/main" id="{6E9FB1F3-8CB9-CB78-E735-AED09174F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4"/>
                <a:ext cx="100" cy="1"/>
              </a:xfrm>
              <a:prstGeom prst="rect">
                <a:avLst/>
              </a:prstGeom>
              <a:solidFill>
                <a:srgbClr val="637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Rectangle 374">
                <a:extLst>
                  <a:ext uri="{FF2B5EF4-FFF2-40B4-BE49-F238E27FC236}">
                    <a16:creationId xmlns:a16="http://schemas.microsoft.com/office/drawing/2014/main" id="{08D926EA-EC9B-ADDE-50AC-368232CF0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5"/>
                <a:ext cx="100" cy="1"/>
              </a:xfrm>
              <a:prstGeom prst="rect">
                <a:avLst/>
              </a:prstGeom>
              <a:solidFill>
                <a:srgbClr val="637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Rectangle 375">
                <a:extLst>
                  <a:ext uri="{FF2B5EF4-FFF2-40B4-BE49-F238E27FC236}">
                    <a16:creationId xmlns:a16="http://schemas.microsoft.com/office/drawing/2014/main" id="{AF174A5E-3B5E-32EA-1DBC-1D5C8ACE1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6"/>
                <a:ext cx="100" cy="1"/>
              </a:xfrm>
              <a:prstGeom prst="rect">
                <a:avLst/>
              </a:prstGeom>
              <a:solidFill>
                <a:srgbClr val="637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376">
                <a:extLst>
                  <a:ext uri="{FF2B5EF4-FFF2-40B4-BE49-F238E27FC236}">
                    <a16:creationId xmlns:a16="http://schemas.microsoft.com/office/drawing/2014/main" id="{F66D84C7-2B52-9E93-8877-20C9793CB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6"/>
                <a:ext cx="100" cy="1"/>
              </a:xfrm>
              <a:prstGeom prst="rect">
                <a:avLst/>
              </a:prstGeom>
              <a:solidFill>
                <a:srgbClr val="657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Rectangle 377">
                <a:extLst>
                  <a:ext uri="{FF2B5EF4-FFF2-40B4-BE49-F238E27FC236}">
                    <a16:creationId xmlns:a16="http://schemas.microsoft.com/office/drawing/2014/main" id="{23FBDDCD-AF68-534C-7A1F-151CD7F9F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7"/>
                <a:ext cx="100" cy="1"/>
              </a:xfrm>
              <a:prstGeom prst="rect">
                <a:avLst/>
              </a:prstGeom>
              <a:solidFill>
                <a:srgbClr val="657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Rectangle 378">
                <a:extLst>
                  <a:ext uri="{FF2B5EF4-FFF2-40B4-BE49-F238E27FC236}">
                    <a16:creationId xmlns:a16="http://schemas.microsoft.com/office/drawing/2014/main" id="{9B11CC1D-D1FE-6110-A1EF-8B645015A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8"/>
                <a:ext cx="100" cy="1"/>
              </a:xfrm>
              <a:prstGeom prst="rect">
                <a:avLst/>
              </a:prstGeom>
              <a:solidFill>
                <a:srgbClr val="677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Rectangle 379">
                <a:extLst>
                  <a:ext uri="{FF2B5EF4-FFF2-40B4-BE49-F238E27FC236}">
                    <a16:creationId xmlns:a16="http://schemas.microsoft.com/office/drawing/2014/main" id="{FB2F1318-5E5B-FD63-586A-A65B7B4D7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9"/>
                <a:ext cx="100" cy="1"/>
              </a:xfrm>
              <a:prstGeom prst="rect">
                <a:avLst/>
              </a:prstGeom>
              <a:solidFill>
                <a:srgbClr val="677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Rectangle 380">
                <a:extLst>
                  <a:ext uri="{FF2B5EF4-FFF2-40B4-BE49-F238E27FC236}">
                    <a16:creationId xmlns:a16="http://schemas.microsoft.com/office/drawing/2014/main" id="{95E1FDBE-BC45-FBE3-71A6-884122DAE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0"/>
                <a:ext cx="100" cy="1"/>
              </a:xfrm>
              <a:prstGeom prst="rect">
                <a:avLst/>
              </a:prstGeom>
              <a:solidFill>
                <a:srgbClr val="677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Rectangle 381">
                <a:extLst>
                  <a:ext uri="{FF2B5EF4-FFF2-40B4-BE49-F238E27FC236}">
                    <a16:creationId xmlns:a16="http://schemas.microsoft.com/office/drawing/2014/main" id="{DC60D9CB-5DCD-B192-F895-FC572A9C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0"/>
                <a:ext cx="100" cy="1"/>
              </a:xfrm>
              <a:prstGeom prst="rect">
                <a:avLst/>
              </a:prstGeom>
              <a:solidFill>
                <a:srgbClr val="697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Rectangle 382">
                <a:extLst>
                  <a:ext uri="{FF2B5EF4-FFF2-40B4-BE49-F238E27FC236}">
                    <a16:creationId xmlns:a16="http://schemas.microsoft.com/office/drawing/2014/main" id="{74AE7790-BE27-D2DB-9BB7-9A441B38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1"/>
                <a:ext cx="100" cy="1"/>
              </a:xfrm>
              <a:prstGeom prst="rect">
                <a:avLst/>
              </a:prstGeom>
              <a:solidFill>
                <a:srgbClr val="697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Rectangle 383">
                <a:extLst>
                  <a:ext uri="{FF2B5EF4-FFF2-40B4-BE49-F238E27FC236}">
                    <a16:creationId xmlns:a16="http://schemas.microsoft.com/office/drawing/2014/main" id="{0917BE50-BDD4-F20A-45A3-07DAD88B7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2"/>
                <a:ext cx="100" cy="1"/>
              </a:xfrm>
              <a:prstGeom prst="rect">
                <a:avLst/>
              </a:prstGeom>
              <a:solidFill>
                <a:srgbClr val="697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Rectangle 384">
                <a:extLst>
                  <a:ext uri="{FF2B5EF4-FFF2-40B4-BE49-F238E27FC236}">
                    <a16:creationId xmlns:a16="http://schemas.microsoft.com/office/drawing/2014/main" id="{C38C1AA5-944D-46F9-0C71-8F5F736B7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3"/>
                <a:ext cx="100" cy="1"/>
              </a:xfrm>
              <a:prstGeom prst="rect">
                <a:avLst/>
              </a:prstGeom>
              <a:solidFill>
                <a:srgbClr val="6B8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385">
                <a:extLst>
                  <a:ext uri="{FF2B5EF4-FFF2-40B4-BE49-F238E27FC236}">
                    <a16:creationId xmlns:a16="http://schemas.microsoft.com/office/drawing/2014/main" id="{DBE7EC43-07B4-0997-3832-341F0EBC9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3"/>
                <a:ext cx="100" cy="1"/>
              </a:xfrm>
              <a:prstGeom prst="rect">
                <a:avLst/>
              </a:prstGeom>
              <a:solidFill>
                <a:srgbClr val="6B8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Rectangle 386">
                <a:extLst>
                  <a:ext uri="{FF2B5EF4-FFF2-40B4-BE49-F238E27FC236}">
                    <a16:creationId xmlns:a16="http://schemas.microsoft.com/office/drawing/2014/main" id="{3BB3B7ED-84D4-8F2C-728F-9698072B4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4"/>
                <a:ext cx="100" cy="1"/>
              </a:xfrm>
              <a:prstGeom prst="rect">
                <a:avLst/>
              </a:prstGeom>
              <a:solidFill>
                <a:srgbClr val="6B8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Rectangle 387">
                <a:extLst>
                  <a:ext uri="{FF2B5EF4-FFF2-40B4-BE49-F238E27FC236}">
                    <a16:creationId xmlns:a16="http://schemas.microsoft.com/office/drawing/2014/main" id="{B0979948-2B0B-5A79-84E6-4E3BEC8CB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5"/>
                <a:ext cx="100" cy="1"/>
              </a:xfrm>
              <a:prstGeom prst="rect">
                <a:avLst/>
              </a:prstGeom>
              <a:solidFill>
                <a:srgbClr val="6D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Rectangle 388">
                <a:extLst>
                  <a:ext uri="{FF2B5EF4-FFF2-40B4-BE49-F238E27FC236}">
                    <a16:creationId xmlns:a16="http://schemas.microsoft.com/office/drawing/2014/main" id="{F02F064E-2D30-493F-F2E9-63A2E9B00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6"/>
                <a:ext cx="100" cy="1"/>
              </a:xfrm>
              <a:prstGeom prst="rect">
                <a:avLst/>
              </a:prstGeom>
              <a:solidFill>
                <a:srgbClr val="6D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Rectangle 389">
                <a:extLst>
                  <a:ext uri="{FF2B5EF4-FFF2-40B4-BE49-F238E27FC236}">
                    <a16:creationId xmlns:a16="http://schemas.microsoft.com/office/drawing/2014/main" id="{A8C45C18-F379-2873-4D25-AFF6D2525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7"/>
                <a:ext cx="100" cy="1"/>
              </a:xfrm>
              <a:prstGeom prst="rect">
                <a:avLst/>
              </a:prstGeom>
              <a:solidFill>
                <a:srgbClr val="6C8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390">
                <a:extLst>
                  <a:ext uri="{FF2B5EF4-FFF2-40B4-BE49-F238E27FC236}">
                    <a16:creationId xmlns:a16="http://schemas.microsoft.com/office/drawing/2014/main" id="{E17CA200-5FBD-1AC6-4A8D-9E1841CBC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7"/>
                <a:ext cx="100" cy="1"/>
              </a:xfrm>
              <a:prstGeom prst="rect">
                <a:avLst/>
              </a:prstGeom>
              <a:solidFill>
                <a:srgbClr val="6E8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Rectangle 391">
                <a:extLst>
                  <a:ext uri="{FF2B5EF4-FFF2-40B4-BE49-F238E27FC236}">
                    <a16:creationId xmlns:a16="http://schemas.microsoft.com/office/drawing/2014/main" id="{3A6C4F92-3E16-6CE4-AED2-7EF83CEC3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8"/>
                <a:ext cx="100" cy="1"/>
              </a:xfrm>
              <a:prstGeom prst="rect">
                <a:avLst/>
              </a:prstGeom>
              <a:solidFill>
                <a:srgbClr val="6E8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Rectangle 392">
                <a:extLst>
                  <a:ext uri="{FF2B5EF4-FFF2-40B4-BE49-F238E27FC236}">
                    <a16:creationId xmlns:a16="http://schemas.microsoft.com/office/drawing/2014/main" id="{75D7F340-B69B-7004-4214-04B16930C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9"/>
                <a:ext cx="100" cy="1"/>
              </a:xfrm>
              <a:prstGeom prst="rect">
                <a:avLst/>
              </a:prstGeom>
              <a:solidFill>
                <a:srgbClr val="6E8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393">
                <a:extLst>
                  <a:ext uri="{FF2B5EF4-FFF2-40B4-BE49-F238E27FC236}">
                    <a16:creationId xmlns:a16="http://schemas.microsoft.com/office/drawing/2014/main" id="{897F91B9-B0D3-36F3-95A9-D406CB932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0"/>
                <a:ext cx="100" cy="1"/>
              </a:xfrm>
              <a:prstGeom prst="rect">
                <a:avLst/>
              </a:prstGeom>
              <a:solidFill>
                <a:srgbClr val="708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Rectangle 394">
                <a:extLst>
                  <a:ext uri="{FF2B5EF4-FFF2-40B4-BE49-F238E27FC236}">
                    <a16:creationId xmlns:a16="http://schemas.microsoft.com/office/drawing/2014/main" id="{4284DB58-C465-DE7E-91DB-013830735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0"/>
                <a:ext cx="100" cy="1"/>
              </a:xfrm>
              <a:prstGeom prst="rect">
                <a:avLst/>
              </a:prstGeom>
              <a:solidFill>
                <a:srgbClr val="708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Rectangle 395">
                <a:extLst>
                  <a:ext uri="{FF2B5EF4-FFF2-40B4-BE49-F238E27FC236}">
                    <a16:creationId xmlns:a16="http://schemas.microsoft.com/office/drawing/2014/main" id="{6CCBBCBA-4BC6-4D21-6607-29D93574A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1"/>
                <a:ext cx="100" cy="1"/>
              </a:xfrm>
              <a:prstGeom prst="rect">
                <a:avLst/>
              </a:prstGeom>
              <a:solidFill>
                <a:srgbClr val="708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Rectangle 396">
                <a:extLst>
                  <a:ext uri="{FF2B5EF4-FFF2-40B4-BE49-F238E27FC236}">
                    <a16:creationId xmlns:a16="http://schemas.microsoft.com/office/drawing/2014/main" id="{C7CACD8F-89D4-F515-C230-6860C7180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2"/>
                <a:ext cx="100" cy="1"/>
              </a:xfrm>
              <a:prstGeom prst="rect">
                <a:avLst/>
              </a:prstGeom>
              <a:solidFill>
                <a:srgbClr val="728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Rectangle 397">
                <a:extLst>
                  <a:ext uri="{FF2B5EF4-FFF2-40B4-BE49-F238E27FC236}">
                    <a16:creationId xmlns:a16="http://schemas.microsoft.com/office/drawing/2014/main" id="{C1FB54F7-BF1F-179F-D44A-03018EB10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3"/>
                <a:ext cx="100" cy="1"/>
              </a:xfrm>
              <a:prstGeom prst="rect">
                <a:avLst/>
              </a:prstGeom>
              <a:solidFill>
                <a:srgbClr val="728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Rectangle 398">
                <a:extLst>
                  <a:ext uri="{FF2B5EF4-FFF2-40B4-BE49-F238E27FC236}">
                    <a16:creationId xmlns:a16="http://schemas.microsoft.com/office/drawing/2014/main" id="{A9F6B4C4-7F6E-A16F-D2C4-FDCD2F222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4"/>
                <a:ext cx="100" cy="1"/>
              </a:xfrm>
              <a:prstGeom prst="rect">
                <a:avLst/>
              </a:prstGeom>
              <a:solidFill>
                <a:srgbClr val="728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Rectangle 399">
                <a:extLst>
                  <a:ext uri="{FF2B5EF4-FFF2-40B4-BE49-F238E27FC236}">
                    <a16:creationId xmlns:a16="http://schemas.microsoft.com/office/drawing/2014/main" id="{F42FF9ED-945A-674C-14D3-264314E45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4"/>
                <a:ext cx="100" cy="1"/>
              </a:xfrm>
              <a:prstGeom prst="rect">
                <a:avLst/>
              </a:prstGeom>
              <a:solidFill>
                <a:srgbClr val="748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400">
                <a:extLst>
                  <a:ext uri="{FF2B5EF4-FFF2-40B4-BE49-F238E27FC236}">
                    <a16:creationId xmlns:a16="http://schemas.microsoft.com/office/drawing/2014/main" id="{DEC00184-A532-9B36-3502-73960F705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5"/>
                <a:ext cx="100" cy="1"/>
              </a:xfrm>
              <a:prstGeom prst="rect">
                <a:avLst/>
              </a:prstGeom>
              <a:solidFill>
                <a:srgbClr val="748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Rectangle 401">
                <a:extLst>
                  <a:ext uri="{FF2B5EF4-FFF2-40B4-BE49-F238E27FC236}">
                    <a16:creationId xmlns:a16="http://schemas.microsoft.com/office/drawing/2014/main" id="{61D8F4F6-835E-7E07-A51F-EAFA681C3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6"/>
                <a:ext cx="100" cy="1"/>
              </a:xfrm>
              <a:prstGeom prst="rect">
                <a:avLst/>
              </a:prstGeom>
              <a:solidFill>
                <a:srgbClr val="748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Rectangle 402">
                <a:extLst>
                  <a:ext uri="{FF2B5EF4-FFF2-40B4-BE49-F238E27FC236}">
                    <a16:creationId xmlns:a16="http://schemas.microsoft.com/office/drawing/2014/main" id="{082046D5-14C4-6217-4C16-BD9CDA0E3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7"/>
                <a:ext cx="100" cy="1"/>
              </a:xfrm>
              <a:prstGeom prst="rect">
                <a:avLst/>
              </a:prstGeom>
              <a:solidFill>
                <a:srgbClr val="76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Rectangle 403">
                <a:extLst>
                  <a:ext uri="{FF2B5EF4-FFF2-40B4-BE49-F238E27FC236}">
                    <a16:creationId xmlns:a16="http://schemas.microsoft.com/office/drawing/2014/main" id="{0A1FA5C5-07C3-EBAB-E677-25563E917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8"/>
                <a:ext cx="100" cy="1"/>
              </a:xfrm>
              <a:prstGeom prst="rect">
                <a:avLst/>
              </a:prstGeom>
              <a:solidFill>
                <a:srgbClr val="76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Rectangle 404">
                <a:extLst>
                  <a:ext uri="{FF2B5EF4-FFF2-40B4-BE49-F238E27FC236}">
                    <a16:creationId xmlns:a16="http://schemas.microsoft.com/office/drawing/2014/main" id="{31D1DF1F-24F1-671E-DA18-57D5ACC6F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8"/>
                <a:ext cx="100" cy="1"/>
              </a:xfrm>
              <a:prstGeom prst="rect">
                <a:avLst/>
              </a:prstGeom>
              <a:solidFill>
                <a:srgbClr val="78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Rectangle 405">
                <a:extLst>
                  <a:ext uri="{FF2B5EF4-FFF2-40B4-BE49-F238E27FC236}">
                    <a16:creationId xmlns:a16="http://schemas.microsoft.com/office/drawing/2014/main" id="{B39F0258-3AB0-8A86-8B34-85551AFBD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9"/>
                <a:ext cx="100" cy="1"/>
              </a:xfrm>
              <a:prstGeom prst="rect">
                <a:avLst/>
              </a:prstGeom>
              <a:solidFill>
                <a:srgbClr val="78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7" name="Group 607">
              <a:extLst>
                <a:ext uri="{FF2B5EF4-FFF2-40B4-BE49-F238E27FC236}">
                  <a16:creationId xmlns:a16="http://schemas.microsoft.com/office/drawing/2014/main" id="{76C622B3-8978-D276-D546-BCF94C204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" y="3550"/>
              <a:ext cx="100" cy="156"/>
              <a:chOff x="329" y="3550"/>
              <a:chExt cx="100" cy="156"/>
            </a:xfrm>
          </p:grpSpPr>
          <p:sp>
            <p:nvSpPr>
              <p:cNvPr id="1252" name="Rectangle 407">
                <a:extLst>
                  <a:ext uri="{FF2B5EF4-FFF2-40B4-BE49-F238E27FC236}">
                    <a16:creationId xmlns:a16="http://schemas.microsoft.com/office/drawing/2014/main" id="{CBACC291-B5CE-E981-1614-B4892A964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0"/>
                <a:ext cx="100" cy="1"/>
              </a:xfrm>
              <a:prstGeom prst="rect">
                <a:avLst/>
              </a:prstGeom>
              <a:solidFill>
                <a:srgbClr val="78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408">
                <a:extLst>
                  <a:ext uri="{FF2B5EF4-FFF2-40B4-BE49-F238E27FC236}">
                    <a16:creationId xmlns:a16="http://schemas.microsoft.com/office/drawing/2014/main" id="{D63E5B0B-95F1-9B42-9C92-7206FD333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1"/>
                <a:ext cx="100" cy="1"/>
              </a:xfrm>
              <a:prstGeom prst="rect">
                <a:avLst/>
              </a:prstGeom>
              <a:solidFill>
                <a:srgbClr val="7A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409">
                <a:extLst>
                  <a:ext uri="{FF2B5EF4-FFF2-40B4-BE49-F238E27FC236}">
                    <a16:creationId xmlns:a16="http://schemas.microsoft.com/office/drawing/2014/main" id="{85A7DAC3-9DB2-33D2-31EE-155CA81E3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1"/>
                <a:ext cx="100" cy="1"/>
              </a:xfrm>
              <a:prstGeom prst="rect">
                <a:avLst/>
              </a:prstGeom>
              <a:solidFill>
                <a:srgbClr val="7A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Rectangle 410">
                <a:extLst>
                  <a:ext uri="{FF2B5EF4-FFF2-40B4-BE49-F238E27FC236}">
                    <a16:creationId xmlns:a16="http://schemas.microsoft.com/office/drawing/2014/main" id="{F7C900A5-D2FE-3348-F3D9-E35A99604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2"/>
                <a:ext cx="100" cy="1"/>
              </a:xfrm>
              <a:prstGeom prst="rect">
                <a:avLst/>
              </a:prstGeom>
              <a:solidFill>
                <a:srgbClr val="7A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Rectangle 411">
                <a:extLst>
                  <a:ext uri="{FF2B5EF4-FFF2-40B4-BE49-F238E27FC236}">
                    <a16:creationId xmlns:a16="http://schemas.microsoft.com/office/drawing/2014/main" id="{0EA21277-A00B-E7A7-053A-DBF020078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3"/>
                <a:ext cx="100" cy="1"/>
              </a:xfrm>
              <a:prstGeom prst="rect">
                <a:avLst/>
              </a:prstGeom>
              <a:solidFill>
                <a:srgbClr val="7C8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Rectangle 412">
                <a:extLst>
                  <a:ext uri="{FF2B5EF4-FFF2-40B4-BE49-F238E27FC236}">
                    <a16:creationId xmlns:a16="http://schemas.microsoft.com/office/drawing/2014/main" id="{3502F225-51D6-495E-7F6A-0AF03020E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4"/>
                <a:ext cx="100" cy="1"/>
              </a:xfrm>
              <a:prstGeom prst="rect">
                <a:avLst/>
              </a:prstGeom>
              <a:solidFill>
                <a:srgbClr val="7C8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Rectangle 413">
                <a:extLst>
                  <a:ext uri="{FF2B5EF4-FFF2-40B4-BE49-F238E27FC236}">
                    <a16:creationId xmlns:a16="http://schemas.microsoft.com/office/drawing/2014/main" id="{FEB9415E-FED4-D24E-4B92-D2A57E082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5"/>
                <a:ext cx="100" cy="1"/>
              </a:xfrm>
              <a:prstGeom prst="rect">
                <a:avLst/>
              </a:prstGeom>
              <a:solidFill>
                <a:srgbClr val="7C8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Rectangle 414">
                <a:extLst>
                  <a:ext uri="{FF2B5EF4-FFF2-40B4-BE49-F238E27FC236}">
                    <a16:creationId xmlns:a16="http://schemas.microsoft.com/office/drawing/2014/main" id="{ACFA7C9F-B2F7-ED9C-48FB-0431637B2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5"/>
                <a:ext cx="100" cy="1"/>
              </a:xfrm>
              <a:prstGeom prst="rect">
                <a:avLst/>
              </a:prstGeom>
              <a:solidFill>
                <a:srgbClr val="7E8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Rectangle 415">
                <a:extLst>
                  <a:ext uri="{FF2B5EF4-FFF2-40B4-BE49-F238E27FC236}">
                    <a16:creationId xmlns:a16="http://schemas.microsoft.com/office/drawing/2014/main" id="{B969D2CD-4E3D-D3EC-A65D-F54A8E878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6"/>
                <a:ext cx="100" cy="1"/>
              </a:xfrm>
              <a:prstGeom prst="rect">
                <a:avLst/>
              </a:prstGeom>
              <a:solidFill>
                <a:srgbClr val="7E8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Rectangle 416">
                <a:extLst>
                  <a:ext uri="{FF2B5EF4-FFF2-40B4-BE49-F238E27FC236}">
                    <a16:creationId xmlns:a16="http://schemas.microsoft.com/office/drawing/2014/main" id="{914C13B4-D6B2-D47D-CB39-4596CF2A8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7"/>
                <a:ext cx="100" cy="1"/>
              </a:xfrm>
              <a:prstGeom prst="rect">
                <a:avLst/>
              </a:prstGeom>
              <a:solidFill>
                <a:srgbClr val="7E8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Rectangle 417">
                <a:extLst>
                  <a:ext uri="{FF2B5EF4-FFF2-40B4-BE49-F238E27FC236}">
                    <a16:creationId xmlns:a16="http://schemas.microsoft.com/office/drawing/2014/main" id="{012C2867-CBDB-4BEF-BAA3-2EE66E8FD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8"/>
                <a:ext cx="100" cy="1"/>
              </a:xfrm>
              <a:prstGeom prst="rect">
                <a:avLst/>
              </a:prstGeom>
              <a:solidFill>
                <a:srgbClr val="819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Rectangle 418">
                <a:extLst>
                  <a:ext uri="{FF2B5EF4-FFF2-40B4-BE49-F238E27FC236}">
                    <a16:creationId xmlns:a16="http://schemas.microsoft.com/office/drawing/2014/main" id="{5D5AB99C-2546-1C05-0A07-788EC1D9C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8"/>
                <a:ext cx="100" cy="1"/>
              </a:xfrm>
              <a:prstGeom prst="rect">
                <a:avLst/>
              </a:prstGeom>
              <a:solidFill>
                <a:srgbClr val="819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Rectangle 419">
                <a:extLst>
                  <a:ext uri="{FF2B5EF4-FFF2-40B4-BE49-F238E27FC236}">
                    <a16:creationId xmlns:a16="http://schemas.microsoft.com/office/drawing/2014/main" id="{573E8268-D46D-9D7C-313F-3B88359CD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9"/>
                <a:ext cx="100" cy="1"/>
              </a:xfrm>
              <a:prstGeom prst="rect">
                <a:avLst/>
              </a:prstGeom>
              <a:solidFill>
                <a:srgbClr val="819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Rectangle 420">
                <a:extLst>
                  <a:ext uri="{FF2B5EF4-FFF2-40B4-BE49-F238E27FC236}">
                    <a16:creationId xmlns:a16="http://schemas.microsoft.com/office/drawing/2014/main" id="{FC0A8341-85D3-2937-02A9-F3328DFCF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0"/>
                <a:ext cx="100" cy="1"/>
              </a:xfrm>
              <a:prstGeom prst="rect">
                <a:avLst/>
              </a:prstGeom>
              <a:solidFill>
                <a:srgbClr val="839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Rectangle 421">
                <a:extLst>
                  <a:ext uri="{FF2B5EF4-FFF2-40B4-BE49-F238E27FC236}">
                    <a16:creationId xmlns:a16="http://schemas.microsoft.com/office/drawing/2014/main" id="{D6552BB1-BEE8-3202-317F-0A7189DBC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1"/>
                <a:ext cx="100" cy="1"/>
              </a:xfrm>
              <a:prstGeom prst="rect">
                <a:avLst/>
              </a:prstGeom>
              <a:solidFill>
                <a:srgbClr val="839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Rectangle 422">
                <a:extLst>
                  <a:ext uri="{FF2B5EF4-FFF2-40B4-BE49-F238E27FC236}">
                    <a16:creationId xmlns:a16="http://schemas.microsoft.com/office/drawing/2014/main" id="{27B52D25-7917-E9F1-F4E4-343E943CE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2"/>
                <a:ext cx="100" cy="1"/>
              </a:xfrm>
              <a:prstGeom prst="rect">
                <a:avLst/>
              </a:prstGeom>
              <a:solidFill>
                <a:srgbClr val="839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Rectangle 423">
                <a:extLst>
                  <a:ext uri="{FF2B5EF4-FFF2-40B4-BE49-F238E27FC236}">
                    <a16:creationId xmlns:a16="http://schemas.microsoft.com/office/drawing/2014/main" id="{5380EE91-6498-FA80-2959-26F8203FD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2"/>
                <a:ext cx="100" cy="1"/>
              </a:xfrm>
              <a:prstGeom prst="rect">
                <a:avLst/>
              </a:prstGeom>
              <a:solidFill>
                <a:srgbClr val="85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424">
                <a:extLst>
                  <a:ext uri="{FF2B5EF4-FFF2-40B4-BE49-F238E27FC236}">
                    <a16:creationId xmlns:a16="http://schemas.microsoft.com/office/drawing/2014/main" id="{E89586BC-BF96-097C-3B38-6CDB77D9A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3"/>
                <a:ext cx="100" cy="1"/>
              </a:xfrm>
              <a:prstGeom prst="rect">
                <a:avLst/>
              </a:prstGeom>
              <a:solidFill>
                <a:srgbClr val="859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Rectangle 425">
                <a:extLst>
                  <a:ext uri="{FF2B5EF4-FFF2-40B4-BE49-F238E27FC236}">
                    <a16:creationId xmlns:a16="http://schemas.microsoft.com/office/drawing/2014/main" id="{4C987E00-F0E2-F167-8A3E-9AD6231F9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4"/>
                <a:ext cx="100" cy="1"/>
              </a:xfrm>
              <a:prstGeom prst="rect">
                <a:avLst/>
              </a:prstGeom>
              <a:solidFill>
                <a:srgbClr val="859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Rectangle 426">
                <a:extLst>
                  <a:ext uri="{FF2B5EF4-FFF2-40B4-BE49-F238E27FC236}">
                    <a16:creationId xmlns:a16="http://schemas.microsoft.com/office/drawing/2014/main" id="{90F9B913-9BD0-6B67-72BF-5103D437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5"/>
                <a:ext cx="100" cy="1"/>
              </a:xfrm>
              <a:prstGeom prst="rect">
                <a:avLst/>
              </a:prstGeom>
              <a:solidFill>
                <a:srgbClr val="87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Rectangle 427">
                <a:extLst>
                  <a:ext uri="{FF2B5EF4-FFF2-40B4-BE49-F238E27FC236}">
                    <a16:creationId xmlns:a16="http://schemas.microsoft.com/office/drawing/2014/main" id="{74B1624B-8706-B9D8-4FCF-79461BEB5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5"/>
                <a:ext cx="100" cy="1"/>
              </a:xfrm>
              <a:prstGeom prst="rect">
                <a:avLst/>
              </a:prstGeom>
              <a:solidFill>
                <a:srgbClr val="87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Rectangle 428">
                <a:extLst>
                  <a:ext uri="{FF2B5EF4-FFF2-40B4-BE49-F238E27FC236}">
                    <a16:creationId xmlns:a16="http://schemas.microsoft.com/office/drawing/2014/main" id="{6DCEB190-3B4D-10C1-2196-2E0DE67FB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6"/>
                <a:ext cx="100" cy="1"/>
              </a:xfrm>
              <a:prstGeom prst="rect">
                <a:avLst/>
              </a:prstGeom>
              <a:solidFill>
                <a:srgbClr val="87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Rectangle 429">
                <a:extLst>
                  <a:ext uri="{FF2B5EF4-FFF2-40B4-BE49-F238E27FC236}">
                    <a16:creationId xmlns:a16="http://schemas.microsoft.com/office/drawing/2014/main" id="{F38B4865-A559-C163-08BB-BCB4F606C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7"/>
                <a:ext cx="100" cy="1"/>
              </a:xfrm>
              <a:prstGeom prst="rect">
                <a:avLst/>
              </a:prstGeom>
              <a:solidFill>
                <a:srgbClr val="899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Rectangle 430">
                <a:extLst>
                  <a:ext uri="{FF2B5EF4-FFF2-40B4-BE49-F238E27FC236}">
                    <a16:creationId xmlns:a16="http://schemas.microsoft.com/office/drawing/2014/main" id="{3F1AA2C8-5143-1162-C2DF-B796A66E9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8"/>
                <a:ext cx="100" cy="1"/>
              </a:xfrm>
              <a:prstGeom prst="rect">
                <a:avLst/>
              </a:prstGeom>
              <a:solidFill>
                <a:srgbClr val="899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Rectangle 431">
                <a:extLst>
                  <a:ext uri="{FF2B5EF4-FFF2-40B4-BE49-F238E27FC236}">
                    <a16:creationId xmlns:a16="http://schemas.microsoft.com/office/drawing/2014/main" id="{C7763E3E-6898-4CFD-7166-47A3B3746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9"/>
                <a:ext cx="100" cy="1"/>
              </a:xfrm>
              <a:prstGeom prst="rect">
                <a:avLst/>
              </a:prstGeom>
              <a:solidFill>
                <a:srgbClr val="899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32">
                <a:extLst>
                  <a:ext uri="{FF2B5EF4-FFF2-40B4-BE49-F238E27FC236}">
                    <a16:creationId xmlns:a16="http://schemas.microsoft.com/office/drawing/2014/main" id="{4892AFC9-218B-AED8-F918-821BF35D1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9"/>
                <a:ext cx="100" cy="1"/>
              </a:xfrm>
              <a:prstGeom prst="rect">
                <a:avLst/>
              </a:prstGeom>
              <a:solidFill>
                <a:srgbClr val="8B9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Rectangle 433">
                <a:extLst>
                  <a:ext uri="{FF2B5EF4-FFF2-40B4-BE49-F238E27FC236}">
                    <a16:creationId xmlns:a16="http://schemas.microsoft.com/office/drawing/2014/main" id="{5C25F903-75D9-44D0-847D-E938AD183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0"/>
                <a:ext cx="100" cy="1"/>
              </a:xfrm>
              <a:prstGeom prst="rect">
                <a:avLst/>
              </a:prstGeom>
              <a:solidFill>
                <a:srgbClr val="8B9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Rectangle 434">
                <a:extLst>
                  <a:ext uri="{FF2B5EF4-FFF2-40B4-BE49-F238E27FC236}">
                    <a16:creationId xmlns:a16="http://schemas.microsoft.com/office/drawing/2014/main" id="{77F947D6-C418-5B6E-A9CE-676FB2BE5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1"/>
                <a:ext cx="100" cy="1"/>
              </a:xfrm>
              <a:prstGeom prst="rect">
                <a:avLst/>
              </a:prstGeom>
              <a:solidFill>
                <a:srgbClr val="8B9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Rectangle 435">
                <a:extLst>
                  <a:ext uri="{FF2B5EF4-FFF2-40B4-BE49-F238E27FC236}">
                    <a16:creationId xmlns:a16="http://schemas.microsoft.com/office/drawing/2014/main" id="{CBFEF518-BD53-F49F-C6AE-BF2B9D2D4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2"/>
                <a:ext cx="100" cy="1"/>
              </a:xfrm>
              <a:prstGeom prst="rect">
                <a:avLst/>
              </a:prstGeom>
              <a:solidFill>
                <a:srgbClr val="8D9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Rectangle 436">
                <a:extLst>
                  <a:ext uri="{FF2B5EF4-FFF2-40B4-BE49-F238E27FC236}">
                    <a16:creationId xmlns:a16="http://schemas.microsoft.com/office/drawing/2014/main" id="{A3761C28-61ED-DEC1-E23D-033164123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3"/>
                <a:ext cx="100" cy="1"/>
              </a:xfrm>
              <a:prstGeom prst="rect">
                <a:avLst/>
              </a:prstGeom>
              <a:solidFill>
                <a:srgbClr val="8D9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Rectangle 437">
                <a:extLst>
                  <a:ext uri="{FF2B5EF4-FFF2-40B4-BE49-F238E27FC236}">
                    <a16:creationId xmlns:a16="http://schemas.microsoft.com/office/drawing/2014/main" id="{77494A5D-2616-8523-16CF-F4A459B1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3"/>
                <a:ext cx="100" cy="1"/>
              </a:xfrm>
              <a:prstGeom prst="rect">
                <a:avLst/>
              </a:prstGeom>
              <a:solidFill>
                <a:srgbClr val="8D9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Rectangle 438">
                <a:extLst>
                  <a:ext uri="{FF2B5EF4-FFF2-40B4-BE49-F238E27FC236}">
                    <a16:creationId xmlns:a16="http://schemas.microsoft.com/office/drawing/2014/main" id="{EC14881E-8F37-D10C-4963-ECC8C7E84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4"/>
                <a:ext cx="100" cy="1"/>
              </a:xfrm>
              <a:prstGeom prst="rect">
                <a:avLst/>
              </a:prstGeom>
              <a:solidFill>
                <a:srgbClr val="8F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Rectangle 439">
                <a:extLst>
                  <a:ext uri="{FF2B5EF4-FFF2-40B4-BE49-F238E27FC236}">
                    <a16:creationId xmlns:a16="http://schemas.microsoft.com/office/drawing/2014/main" id="{4048126C-AF3E-36CD-F7F1-50AE13982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5"/>
                <a:ext cx="100" cy="1"/>
              </a:xfrm>
              <a:prstGeom prst="rect">
                <a:avLst/>
              </a:prstGeom>
              <a:solidFill>
                <a:srgbClr val="8F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440">
                <a:extLst>
                  <a:ext uri="{FF2B5EF4-FFF2-40B4-BE49-F238E27FC236}">
                    <a16:creationId xmlns:a16="http://schemas.microsoft.com/office/drawing/2014/main" id="{D015D937-689A-7BE8-058B-304CAAC0A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6"/>
                <a:ext cx="100" cy="1"/>
              </a:xfrm>
              <a:prstGeom prst="rect">
                <a:avLst/>
              </a:prstGeom>
              <a:solidFill>
                <a:srgbClr val="8F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441">
                <a:extLst>
                  <a:ext uri="{FF2B5EF4-FFF2-40B4-BE49-F238E27FC236}">
                    <a16:creationId xmlns:a16="http://schemas.microsoft.com/office/drawing/2014/main" id="{C9413F27-BA2C-4757-4C97-6E0FF9316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6"/>
                <a:ext cx="100" cy="1"/>
              </a:xfrm>
              <a:prstGeom prst="rect">
                <a:avLst/>
              </a:prstGeom>
              <a:solidFill>
                <a:srgbClr val="919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Rectangle 442">
                <a:extLst>
                  <a:ext uri="{FF2B5EF4-FFF2-40B4-BE49-F238E27FC236}">
                    <a16:creationId xmlns:a16="http://schemas.microsoft.com/office/drawing/2014/main" id="{372B8651-AA86-1023-3F7F-05A1DFF74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7"/>
                <a:ext cx="100" cy="1"/>
              </a:xfrm>
              <a:prstGeom prst="rect">
                <a:avLst/>
              </a:prstGeom>
              <a:solidFill>
                <a:srgbClr val="919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Rectangle 443">
                <a:extLst>
                  <a:ext uri="{FF2B5EF4-FFF2-40B4-BE49-F238E27FC236}">
                    <a16:creationId xmlns:a16="http://schemas.microsoft.com/office/drawing/2014/main" id="{5F1279B0-02DE-0D35-E236-F7D4481D2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8"/>
                <a:ext cx="100" cy="1"/>
              </a:xfrm>
              <a:prstGeom prst="rect">
                <a:avLst/>
              </a:prstGeom>
              <a:solidFill>
                <a:srgbClr val="919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Rectangle 444">
                <a:extLst>
                  <a:ext uri="{FF2B5EF4-FFF2-40B4-BE49-F238E27FC236}">
                    <a16:creationId xmlns:a16="http://schemas.microsoft.com/office/drawing/2014/main" id="{D9F8C00F-79E5-4DD7-479F-2C7A2D52D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9"/>
                <a:ext cx="100" cy="1"/>
              </a:xfrm>
              <a:prstGeom prst="rect">
                <a:avLst/>
              </a:prstGeom>
              <a:solidFill>
                <a:srgbClr val="939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445">
                <a:extLst>
                  <a:ext uri="{FF2B5EF4-FFF2-40B4-BE49-F238E27FC236}">
                    <a16:creationId xmlns:a16="http://schemas.microsoft.com/office/drawing/2014/main" id="{CA45098D-C9EB-1EA9-1502-760F80A01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0"/>
                <a:ext cx="100" cy="1"/>
              </a:xfrm>
              <a:prstGeom prst="rect">
                <a:avLst/>
              </a:prstGeom>
              <a:solidFill>
                <a:srgbClr val="939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Rectangle 446">
                <a:extLst>
                  <a:ext uri="{FF2B5EF4-FFF2-40B4-BE49-F238E27FC236}">
                    <a16:creationId xmlns:a16="http://schemas.microsoft.com/office/drawing/2014/main" id="{00AAE736-648D-FFAF-958E-DC7C725B4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0"/>
                <a:ext cx="100" cy="1"/>
              </a:xfrm>
              <a:prstGeom prst="rect">
                <a:avLst/>
              </a:prstGeom>
              <a:solidFill>
                <a:srgbClr val="939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Rectangle 447">
                <a:extLst>
                  <a:ext uri="{FF2B5EF4-FFF2-40B4-BE49-F238E27FC236}">
                    <a16:creationId xmlns:a16="http://schemas.microsoft.com/office/drawing/2014/main" id="{FC6DB173-5E8D-F3F6-AB02-A9EB6E0A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1"/>
                <a:ext cx="100" cy="1"/>
              </a:xfrm>
              <a:prstGeom prst="rect">
                <a:avLst/>
              </a:prstGeom>
              <a:solidFill>
                <a:srgbClr val="959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Rectangle 448">
                <a:extLst>
                  <a:ext uri="{FF2B5EF4-FFF2-40B4-BE49-F238E27FC236}">
                    <a16:creationId xmlns:a16="http://schemas.microsoft.com/office/drawing/2014/main" id="{FC69DBCE-39C0-FA06-2B06-E0287A73C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2"/>
                <a:ext cx="100" cy="1"/>
              </a:xfrm>
              <a:prstGeom prst="rect">
                <a:avLst/>
              </a:prstGeom>
              <a:solidFill>
                <a:srgbClr val="959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Rectangle 449">
                <a:extLst>
                  <a:ext uri="{FF2B5EF4-FFF2-40B4-BE49-F238E27FC236}">
                    <a16:creationId xmlns:a16="http://schemas.microsoft.com/office/drawing/2014/main" id="{AFA6B3C8-6D24-36D3-87A1-F43C52F3C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3"/>
                <a:ext cx="100" cy="1"/>
              </a:xfrm>
              <a:prstGeom prst="rect">
                <a:avLst/>
              </a:prstGeom>
              <a:solidFill>
                <a:srgbClr val="959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Rectangle 450">
                <a:extLst>
                  <a:ext uri="{FF2B5EF4-FFF2-40B4-BE49-F238E27FC236}">
                    <a16:creationId xmlns:a16="http://schemas.microsoft.com/office/drawing/2014/main" id="{89D09595-B94F-5B45-54F1-1E841974F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3"/>
                <a:ext cx="100" cy="1"/>
              </a:xfrm>
              <a:prstGeom prst="rect">
                <a:avLst/>
              </a:prstGeom>
              <a:solidFill>
                <a:srgbClr val="97A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Rectangle 451">
                <a:extLst>
                  <a:ext uri="{FF2B5EF4-FFF2-40B4-BE49-F238E27FC236}">
                    <a16:creationId xmlns:a16="http://schemas.microsoft.com/office/drawing/2014/main" id="{1377531B-EF20-1835-042C-EAC04BD91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4"/>
                <a:ext cx="100" cy="1"/>
              </a:xfrm>
              <a:prstGeom prst="rect">
                <a:avLst/>
              </a:prstGeom>
              <a:solidFill>
                <a:srgbClr val="97A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452">
                <a:extLst>
                  <a:ext uri="{FF2B5EF4-FFF2-40B4-BE49-F238E27FC236}">
                    <a16:creationId xmlns:a16="http://schemas.microsoft.com/office/drawing/2014/main" id="{099F6C5C-B0DC-1E5E-FCDC-A1691919B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5"/>
                <a:ext cx="100" cy="1"/>
              </a:xfrm>
              <a:prstGeom prst="rect">
                <a:avLst/>
              </a:prstGeom>
              <a:solidFill>
                <a:srgbClr val="97A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Rectangle 453">
                <a:extLst>
                  <a:ext uri="{FF2B5EF4-FFF2-40B4-BE49-F238E27FC236}">
                    <a16:creationId xmlns:a16="http://schemas.microsoft.com/office/drawing/2014/main" id="{A16759BB-C9AD-88D6-343B-E4985230E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6"/>
                <a:ext cx="100" cy="1"/>
              </a:xfrm>
              <a:prstGeom prst="rect">
                <a:avLst/>
              </a:prstGeom>
              <a:solidFill>
                <a:srgbClr val="99A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Rectangle 454">
                <a:extLst>
                  <a:ext uri="{FF2B5EF4-FFF2-40B4-BE49-F238E27FC236}">
                    <a16:creationId xmlns:a16="http://schemas.microsoft.com/office/drawing/2014/main" id="{5D1F060B-20EF-4F2F-7D1F-4D620C604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7"/>
                <a:ext cx="100" cy="1"/>
              </a:xfrm>
              <a:prstGeom prst="rect">
                <a:avLst/>
              </a:prstGeom>
              <a:solidFill>
                <a:srgbClr val="99A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Rectangle 455">
                <a:extLst>
                  <a:ext uri="{FF2B5EF4-FFF2-40B4-BE49-F238E27FC236}">
                    <a16:creationId xmlns:a16="http://schemas.microsoft.com/office/drawing/2014/main" id="{B833AEDF-70FF-1B3E-16F6-A308054B6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7"/>
                <a:ext cx="100" cy="1"/>
              </a:xfrm>
              <a:prstGeom prst="rect">
                <a:avLst/>
              </a:prstGeom>
              <a:solidFill>
                <a:srgbClr val="99A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Rectangle 456">
                <a:extLst>
                  <a:ext uri="{FF2B5EF4-FFF2-40B4-BE49-F238E27FC236}">
                    <a16:creationId xmlns:a16="http://schemas.microsoft.com/office/drawing/2014/main" id="{7EBED9E7-B975-3BFB-285F-AAE32A996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8"/>
                <a:ext cx="100" cy="1"/>
              </a:xfrm>
              <a:prstGeom prst="rect">
                <a:avLst/>
              </a:prstGeom>
              <a:solidFill>
                <a:srgbClr val="9BA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Rectangle 457">
                <a:extLst>
                  <a:ext uri="{FF2B5EF4-FFF2-40B4-BE49-F238E27FC236}">
                    <a16:creationId xmlns:a16="http://schemas.microsoft.com/office/drawing/2014/main" id="{C63819BF-581C-CA2B-3B55-759842EB1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9"/>
                <a:ext cx="100" cy="1"/>
              </a:xfrm>
              <a:prstGeom prst="rect">
                <a:avLst/>
              </a:prstGeom>
              <a:solidFill>
                <a:srgbClr val="9BA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Rectangle 458">
                <a:extLst>
                  <a:ext uri="{FF2B5EF4-FFF2-40B4-BE49-F238E27FC236}">
                    <a16:creationId xmlns:a16="http://schemas.microsoft.com/office/drawing/2014/main" id="{BD43730C-391D-D033-BFA7-836061971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0"/>
                <a:ext cx="100" cy="1"/>
              </a:xfrm>
              <a:prstGeom prst="rect">
                <a:avLst/>
              </a:prstGeom>
              <a:solidFill>
                <a:srgbClr val="9BA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Rectangle 459">
                <a:extLst>
                  <a:ext uri="{FF2B5EF4-FFF2-40B4-BE49-F238E27FC236}">
                    <a16:creationId xmlns:a16="http://schemas.microsoft.com/office/drawing/2014/main" id="{3826ADAE-EB14-B644-57AE-D536AAA1E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0"/>
                <a:ext cx="100" cy="1"/>
              </a:xfrm>
              <a:prstGeom prst="rect">
                <a:avLst/>
              </a:prstGeom>
              <a:solidFill>
                <a:srgbClr val="9DA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Rectangle 460">
                <a:extLst>
                  <a:ext uri="{FF2B5EF4-FFF2-40B4-BE49-F238E27FC236}">
                    <a16:creationId xmlns:a16="http://schemas.microsoft.com/office/drawing/2014/main" id="{51A85A0E-2F91-B1B3-92F7-606DC2ABA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1"/>
                <a:ext cx="100" cy="1"/>
              </a:xfrm>
              <a:prstGeom prst="rect">
                <a:avLst/>
              </a:prstGeom>
              <a:solidFill>
                <a:srgbClr val="9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Rectangle 461">
                <a:extLst>
                  <a:ext uri="{FF2B5EF4-FFF2-40B4-BE49-F238E27FC236}">
                    <a16:creationId xmlns:a16="http://schemas.microsoft.com/office/drawing/2014/main" id="{F86BCE57-826A-DBD7-A921-C51A05FD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2"/>
                <a:ext cx="100" cy="1"/>
              </a:xfrm>
              <a:prstGeom prst="rect">
                <a:avLst/>
              </a:prstGeom>
              <a:solidFill>
                <a:srgbClr val="9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Rectangle 462">
                <a:extLst>
                  <a:ext uri="{FF2B5EF4-FFF2-40B4-BE49-F238E27FC236}">
                    <a16:creationId xmlns:a16="http://schemas.microsoft.com/office/drawing/2014/main" id="{9113CF75-DB34-92C1-B431-1D95FDFF2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3"/>
                <a:ext cx="100" cy="1"/>
              </a:xfrm>
              <a:prstGeom prst="rect">
                <a:avLst/>
              </a:prstGeom>
              <a:solidFill>
                <a:srgbClr val="9D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463">
                <a:extLst>
                  <a:ext uri="{FF2B5EF4-FFF2-40B4-BE49-F238E27FC236}">
                    <a16:creationId xmlns:a16="http://schemas.microsoft.com/office/drawing/2014/main" id="{F9630C01-ADCE-0A58-913C-335CEA761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4"/>
                <a:ext cx="100" cy="1"/>
              </a:xfrm>
              <a:prstGeom prst="rect">
                <a:avLst/>
              </a:prstGeom>
              <a:solidFill>
                <a:srgbClr val="9D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464">
                <a:extLst>
                  <a:ext uri="{FF2B5EF4-FFF2-40B4-BE49-F238E27FC236}">
                    <a16:creationId xmlns:a16="http://schemas.microsoft.com/office/drawing/2014/main" id="{13A67A73-7F7E-865D-2A75-DA08679A8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4"/>
                <a:ext cx="100" cy="1"/>
              </a:xfrm>
              <a:prstGeom prst="rect">
                <a:avLst/>
              </a:prstGeom>
              <a:solidFill>
                <a:srgbClr val="9D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465">
                <a:extLst>
                  <a:ext uri="{FF2B5EF4-FFF2-40B4-BE49-F238E27FC236}">
                    <a16:creationId xmlns:a16="http://schemas.microsoft.com/office/drawing/2014/main" id="{F97E436E-850F-87E9-6C50-701F652E8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5"/>
                <a:ext cx="100" cy="1"/>
              </a:xfrm>
              <a:prstGeom prst="rect">
                <a:avLst/>
              </a:prstGeom>
              <a:solidFill>
                <a:srgbClr val="9FA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466">
                <a:extLst>
                  <a:ext uri="{FF2B5EF4-FFF2-40B4-BE49-F238E27FC236}">
                    <a16:creationId xmlns:a16="http://schemas.microsoft.com/office/drawing/2014/main" id="{283595C5-864C-C144-D97D-0B1366B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6"/>
                <a:ext cx="100" cy="1"/>
              </a:xfrm>
              <a:prstGeom prst="rect">
                <a:avLst/>
              </a:prstGeom>
              <a:solidFill>
                <a:srgbClr val="9FA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Rectangle 467">
                <a:extLst>
                  <a:ext uri="{FF2B5EF4-FFF2-40B4-BE49-F238E27FC236}">
                    <a16:creationId xmlns:a16="http://schemas.microsoft.com/office/drawing/2014/main" id="{BC438817-4BE2-0D6E-9623-3E3C1D844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7"/>
                <a:ext cx="100" cy="1"/>
              </a:xfrm>
              <a:prstGeom prst="rect">
                <a:avLst/>
              </a:prstGeom>
              <a:solidFill>
                <a:srgbClr val="9FA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Rectangle 468">
                <a:extLst>
                  <a:ext uri="{FF2B5EF4-FFF2-40B4-BE49-F238E27FC236}">
                    <a16:creationId xmlns:a16="http://schemas.microsoft.com/office/drawing/2014/main" id="{D6BEE248-8444-B345-AB34-2ED7A228D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7"/>
                <a:ext cx="100" cy="1"/>
              </a:xfrm>
              <a:prstGeom prst="rect">
                <a:avLst/>
              </a:prstGeom>
              <a:solidFill>
                <a:srgbClr val="A1A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Rectangle 469">
                <a:extLst>
                  <a:ext uri="{FF2B5EF4-FFF2-40B4-BE49-F238E27FC236}">
                    <a16:creationId xmlns:a16="http://schemas.microsoft.com/office/drawing/2014/main" id="{4B35D2E0-9D4B-22A7-258E-25182A360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8"/>
                <a:ext cx="100" cy="1"/>
              </a:xfrm>
              <a:prstGeom prst="rect">
                <a:avLst/>
              </a:prstGeom>
              <a:solidFill>
                <a:srgbClr val="A1A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470">
                <a:extLst>
                  <a:ext uri="{FF2B5EF4-FFF2-40B4-BE49-F238E27FC236}">
                    <a16:creationId xmlns:a16="http://schemas.microsoft.com/office/drawing/2014/main" id="{E7E2D6D1-569D-AD87-2CD5-31347576A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9"/>
                <a:ext cx="100" cy="1"/>
              </a:xfrm>
              <a:prstGeom prst="rect">
                <a:avLst/>
              </a:prstGeom>
              <a:solidFill>
                <a:srgbClr val="A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Rectangle 471">
                <a:extLst>
                  <a:ext uri="{FF2B5EF4-FFF2-40B4-BE49-F238E27FC236}">
                    <a16:creationId xmlns:a16="http://schemas.microsoft.com/office/drawing/2014/main" id="{4A0DEF09-774F-B066-1788-347648E4B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0"/>
                <a:ext cx="100" cy="1"/>
              </a:xfrm>
              <a:prstGeom prst="rect">
                <a:avLst/>
              </a:prstGeom>
              <a:solidFill>
                <a:srgbClr val="A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472">
                <a:extLst>
                  <a:ext uri="{FF2B5EF4-FFF2-40B4-BE49-F238E27FC236}">
                    <a16:creationId xmlns:a16="http://schemas.microsoft.com/office/drawing/2014/main" id="{2901D9E8-64DF-4B55-F552-457432F0D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1"/>
                <a:ext cx="100" cy="1"/>
              </a:xfrm>
              <a:prstGeom prst="rect">
                <a:avLst/>
              </a:prstGeom>
              <a:solidFill>
                <a:srgbClr val="A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Rectangle 473">
                <a:extLst>
                  <a:ext uri="{FF2B5EF4-FFF2-40B4-BE49-F238E27FC236}">
                    <a16:creationId xmlns:a16="http://schemas.microsoft.com/office/drawing/2014/main" id="{57A27E22-BAF5-915A-0055-AC960670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1"/>
                <a:ext cx="100" cy="1"/>
              </a:xfrm>
              <a:prstGeom prst="rect">
                <a:avLst/>
              </a:prstGeom>
              <a:solidFill>
                <a:srgbClr val="A5A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Rectangle 474">
                <a:extLst>
                  <a:ext uri="{FF2B5EF4-FFF2-40B4-BE49-F238E27FC236}">
                    <a16:creationId xmlns:a16="http://schemas.microsoft.com/office/drawing/2014/main" id="{95795573-F882-C8A7-B28C-7B50E375B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2"/>
                <a:ext cx="100" cy="1"/>
              </a:xfrm>
              <a:prstGeom prst="rect">
                <a:avLst/>
              </a:prstGeom>
              <a:solidFill>
                <a:srgbClr val="A5A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Rectangle 475">
                <a:extLst>
                  <a:ext uri="{FF2B5EF4-FFF2-40B4-BE49-F238E27FC236}">
                    <a16:creationId xmlns:a16="http://schemas.microsoft.com/office/drawing/2014/main" id="{412E4E37-AF71-0C39-DC69-86DC15920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3"/>
                <a:ext cx="100" cy="1"/>
              </a:xfrm>
              <a:prstGeom prst="rect">
                <a:avLst/>
              </a:prstGeom>
              <a:solidFill>
                <a:srgbClr val="A5A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Rectangle 476">
                <a:extLst>
                  <a:ext uri="{FF2B5EF4-FFF2-40B4-BE49-F238E27FC236}">
                    <a16:creationId xmlns:a16="http://schemas.microsoft.com/office/drawing/2014/main" id="{69056038-CA29-EC72-D4E1-63E673F25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4"/>
                <a:ext cx="100" cy="1"/>
              </a:xfrm>
              <a:prstGeom prst="rect">
                <a:avLst/>
              </a:prstGeom>
              <a:solidFill>
                <a:srgbClr val="A7A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Rectangle 477">
                <a:extLst>
                  <a:ext uri="{FF2B5EF4-FFF2-40B4-BE49-F238E27FC236}">
                    <a16:creationId xmlns:a16="http://schemas.microsoft.com/office/drawing/2014/main" id="{FD2A38EC-997B-A910-3D07-74AB78A79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5"/>
                <a:ext cx="100" cy="1"/>
              </a:xfrm>
              <a:prstGeom prst="rect">
                <a:avLst/>
              </a:prstGeom>
              <a:solidFill>
                <a:srgbClr val="A7A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Rectangle 478">
                <a:extLst>
                  <a:ext uri="{FF2B5EF4-FFF2-40B4-BE49-F238E27FC236}">
                    <a16:creationId xmlns:a16="http://schemas.microsoft.com/office/drawing/2014/main" id="{FA538191-210B-3F20-1552-3D49FD7BA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5"/>
                <a:ext cx="100" cy="1"/>
              </a:xfrm>
              <a:prstGeom prst="rect">
                <a:avLst/>
              </a:prstGeom>
              <a:solidFill>
                <a:srgbClr val="A7A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Rectangle 479">
                <a:extLst>
                  <a:ext uri="{FF2B5EF4-FFF2-40B4-BE49-F238E27FC236}">
                    <a16:creationId xmlns:a16="http://schemas.microsoft.com/office/drawing/2014/main" id="{C21A65B5-E218-6F70-C2B1-CFFF784A3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6"/>
                <a:ext cx="100" cy="1"/>
              </a:xfrm>
              <a:prstGeom prst="rect">
                <a:avLst/>
              </a:prstGeom>
              <a:solidFill>
                <a:srgbClr val="A9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Rectangle 480">
                <a:extLst>
                  <a:ext uri="{FF2B5EF4-FFF2-40B4-BE49-F238E27FC236}">
                    <a16:creationId xmlns:a16="http://schemas.microsoft.com/office/drawing/2014/main" id="{F333CC09-B4DE-5DF9-0FBA-FD8827A9D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7"/>
                <a:ext cx="100" cy="1"/>
              </a:xfrm>
              <a:prstGeom prst="rect">
                <a:avLst/>
              </a:prstGeom>
              <a:solidFill>
                <a:srgbClr val="A9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Rectangle 481">
                <a:extLst>
                  <a:ext uri="{FF2B5EF4-FFF2-40B4-BE49-F238E27FC236}">
                    <a16:creationId xmlns:a16="http://schemas.microsoft.com/office/drawing/2014/main" id="{358A842E-0A80-DC27-36C6-5E7F8513B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8"/>
                <a:ext cx="100" cy="1"/>
              </a:xfrm>
              <a:prstGeom prst="rect">
                <a:avLst/>
              </a:prstGeom>
              <a:solidFill>
                <a:srgbClr val="A9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Rectangle 482">
                <a:extLst>
                  <a:ext uri="{FF2B5EF4-FFF2-40B4-BE49-F238E27FC236}">
                    <a16:creationId xmlns:a16="http://schemas.microsoft.com/office/drawing/2014/main" id="{1D622C52-B682-9B81-4F4E-8323D97CC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8"/>
                <a:ext cx="100" cy="1"/>
              </a:xfrm>
              <a:prstGeom prst="rect">
                <a:avLst/>
              </a:prstGeom>
              <a:solidFill>
                <a:srgbClr val="ABB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Rectangle 483">
                <a:extLst>
                  <a:ext uri="{FF2B5EF4-FFF2-40B4-BE49-F238E27FC236}">
                    <a16:creationId xmlns:a16="http://schemas.microsoft.com/office/drawing/2014/main" id="{05C235DE-99FA-A3D9-F17C-4B3F37679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9"/>
                <a:ext cx="100" cy="1"/>
              </a:xfrm>
              <a:prstGeom prst="rect">
                <a:avLst/>
              </a:prstGeom>
              <a:solidFill>
                <a:srgbClr val="ABB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Rectangle 484">
                <a:extLst>
                  <a:ext uri="{FF2B5EF4-FFF2-40B4-BE49-F238E27FC236}">
                    <a16:creationId xmlns:a16="http://schemas.microsoft.com/office/drawing/2014/main" id="{242FF90A-0ACC-9C78-6FD2-71B564A6F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0"/>
                <a:ext cx="100" cy="1"/>
              </a:xfrm>
              <a:prstGeom prst="rect">
                <a:avLst/>
              </a:prstGeom>
              <a:solidFill>
                <a:srgbClr val="ABB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Rectangle 485">
                <a:extLst>
                  <a:ext uri="{FF2B5EF4-FFF2-40B4-BE49-F238E27FC236}">
                    <a16:creationId xmlns:a16="http://schemas.microsoft.com/office/drawing/2014/main" id="{9F512C39-6612-832C-4A85-81DAB1A45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1"/>
                <a:ext cx="100" cy="1"/>
              </a:xfrm>
              <a:prstGeom prst="rect">
                <a:avLst/>
              </a:prstGeom>
              <a:solidFill>
                <a:srgbClr val="ADB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Rectangle 486">
                <a:extLst>
                  <a:ext uri="{FF2B5EF4-FFF2-40B4-BE49-F238E27FC236}">
                    <a16:creationId xmlns:a16="http://schemas.microsoft.com/office/drawing/2014/main" id="{1EC7909D-3A8B-0A06-34FF-DD3FFE49C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2"/>
                <a:ext cx="100" cy="1"/>
              </a:xfrm>
              <a:prstGeom prst="rect">
                <a:avLst/>
              </a:prstGeom>
              <a:solidFill>
                <a:srgbClr val="ADB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Rectangle 487">
                <a:extLst>
                  <a:ext uri="{FF2B5EF4-FFF2-40B4-BE49-F238E27FC236}">
                    <a16:creationId xmlns:a16="http://schemas.microsoft.com/office/drawing/2014/main" id="{E8DA0DC5-8565-E85D-2607-E129D7521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2"/>
                <a:ext cx="100" cy="1"/>
              </a:xfrm>
              <a:prstGeom prst="rect">
                <a:avLst/>
              </a:prstGeom>
              <a:solidFill>
                <a:srgbClr val="ADB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Rectangle 488">
                <a:extLst>
                  <a:ext uri="{FF2B5EF4-FFF2-40B4-BE49-F238E27FC236}">
                    <a16:creationId xmlns:a16="http://schemas.microsoft.com/office/drawing/2014/main" id="{1EB743C4-FFE4-7ECF-209B-8589239D8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3"/>
                <a:ext cx="100" cy="1"/>
              </a:xfrm>
              <a:prstGeom prst="rect">
                <a:avLst/>
              </a:prstGeom>
              <a:solidFill>
                <a:srgbClr val="AFB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Rectangle 489">
                <a:extLst>
                  <a:ext uri="{FF2B5EF4-FFF2-40B4-BE49-F238E27FC236}">
                    <a16:creationId xmlns:a16="http://schemas.microsoft.com/office/drawing/2014/main" id="{98D991E6-21D7-22BD-E5C7-4A3C7BD48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4"/>
                <a:ext cx="100" cy="1"/>
              </a:xfrm>
              <a:prstGeom prst="rect">
                <a:avLst/>
              </a:prstGeom>
              <a:solidFill>
                <a:srgbClr val="AFB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Rectangle 490">
                <a:extLst>
                  <a:ext uri="{FF2B5EF4-FFF2-40B4-BE49-F238E27FC236}">
                    <a16:creationId xmlns:a16="http://schemas.microsoft.com/office/drawing/2014/main" id="{34CC7E94-30C6-07F0-80FF-8F4FF6C14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5"/>
                <a:ext cx="100" cy="1"/>
              </a:xfrm>
              <a:prstGeom prst="rect">
                <a:avLst/>
              </a:prstGeom>
              <a:solidFill>
                <a:srgbClr val="AFB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Rectangle 491">
                <a:extLst>
                  <a:ext uri="{FF2B5EF4-FFF2-40B4-BE49-F238E27FC236}">
                    <a16:creationId xmlns:a16="http://schemas.microsoft.com/office/drawing/2014/main" id="{5B6F07B8-FA40-CDEE-AEE1-7BF27BE05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5"/>
                <a:ext cx="100" cy="1"/>
              </a:xfrm>
              <a:prstGeom prst="rect">
                <a:avLst/>
              </a:prstGeom>
              <a:solidFill>
                <a:srgbClr val="B1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Rectangle 492">
                <a:extLst>
                  <a:ext uri="{FF2B5EF4-FFF2-40B4-BE49-F238E27FC236}">
                    <a16:creationId xmlns:a16="http://schemas.microsoft.com/office/drawing/2014/main" id="{1E3CE9F8-35BE-39B3-ABE8-47B1FED38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6"/>
                <a:ext cx="100" cy="1"/>
              </a:xfrm>
              <a:prstGeom prst="rect">
                <a:avLst/>
              </a:prstGeom>
              <a:solidFill>
                <a:srgbClr val="B1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Rectangle 493">
                <a:extLst>
                  <a:ext uri="{FF2B5EF4-FFF2-40B4-BE49-F238E27FC236}">
                    <a16:creationId xmlns:a16="http://schemas.microsoft.com/office/drawing/2014/main" id="{F87CC3D3-3AE6-0E9A-E7F5-C652D1968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7"/>
                <a:ext cx="100" cy="1"/>
              </a:xfrm>
              <a:prstGeom prst="rect">
                <a:avLst/>
              </a:prstGeom>
              <a:solidFill>
                <a:srgbClr val="B1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494">
                <a:extLst>
                  <a:ext uri="{FF2B5EF4-FFF2-40B4-BE49-F238E27FC236}">
                    <a16:creationId xmlns:a16="http://schemas.microsoft.com/office/drawing/2014/main" id="{48E3BD59-75C9-511A-7BB4-2EF303E19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8"/>
                <a:ext cx="100" cy="1"/>
              </a:xfrm>
              <a:prstGeom prst="rect">
                <a:avLst/>
              </a:prstGeom>
              <a:solidFill>
                <a:srgbClr val="B3B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495">
                <a:extLst>
                  <a:ext uri="{FF2B5EF4-FFF2-40B4-BE49-F238E27FC236}">
                    <a16:creationId xmlns:a16="http://schemas.microsoft.com/office/drawing/2014/main" id="{2397A04B-20A5-31B1-C105-60DC21917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9"/>
                <a:ext cx="100" cy="1"/>
              </a:xfrm>
              <a:prstGeom prst="rect">
                <a:avLst/>
              </a:prstGeom>
              <a:solidFill>
                <a:srgbClr val="B3B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Rectangle 496">
                <a:extLst>
                  <a:ext uri="{FF2B5EF4-FFF2-40B4-BE49-F238E27FC236}">
                    <a16:creationId xmlns:a16="http://schemas.microsoft.com/office/drawing/2014/main" id="{A4910169-5816-16D3-B098-56AC0108F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9"/>
                <a:ext cx="100" cy="1"/>
              </a:xfrm>
              <a:prstGeom prst="rect">
                <a:avLst/>
              </a:prstGeom>
              <a:solidFill>
                <a:srgbClr val="B3B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497">
                <a:extLst>
                  <a:ext uri="{FF2B5EF4-FFF2-40B4-BE49-F238E27FC236}">
                    <a16:creationId xmlns:a16="http://schemas.microsoft.com/office/drawing/2014/main" id="{D1F65571-A71F-EFD4-6452-415DA8AB6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0"/>
                <a:ext cx="100" cy="1"/>
              </a:xfrm>
              <a:prstGeom prst="rect">
                <a:avLst/>
              </a:prstGeom>
              <a:solidFill>
                <a:srgbClr val="B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Rectangle 498">
                <a:extLst>
                  <a:ext uri="{FF2B5EF4-FFF2-40B4-BE49-F238E27FC236}">
                    <a16:creationId xmlns:a16="http://schemas.microsoft.com/office/drawing/2014/main" id="{E7BF70EF-01F4-5E5D-9FC9-E2584A3AF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1"/>
                <a:ext cx="100" cy="1"/>
              </a:xfrm>
              <a:prstGeom prst="rect">
                <a:avLst/>
              </a:prstGeom>
              <a:solidFill>
                <a:srgbClr val="B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Rectangle 499">
                <a:extLst>
                  <a:ext uri="{FF2B5EF4-FFF2-40B4-BE49-F238E27FC236}">
                    <a16:creationId xmlns:a16="http://schemas.microsoft.com/office/drawing/2014/main" id="{697367E1-8477-8DBB-E355-793A4C596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2"/>
                <a:ext cx="100" cy="1"/>
              </a:xfrm>
              <a:prstGeom prst="rect">
                <a:avLst/>
              </a:prstGeom>
              <a:solidFill>
                <a:srgbClr val="B5B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Rectangle 500">
                <a:extLst>
                  <a:ext uri="{FF2B5EF4-FFF2-40B4-BE49-F238E27FC236}">
                    <a16:creationId xmlns:a16="http://schemas.microsoft.com/office/drawing/2014/main" id="{1FD98EB9-2651-43CD-D5FE-27ADAE873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2"/>
                <a:ext cx="100" cy="1"/>
              </a:xfrm>
              <a:prstGeom prst="rect">
                <a:avLst/>
              </a:prstGeom>
              <a:solidFill>
                <a:srgbClr val="B7B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Rectangle 501">
                <a:extLst>
                  <a:ext uri="{FF2B5EF4-FFF2-40B4-BE49-F238E27FC236}">
                    <a16:creationId xmlns:a16="http://schemas.microsoft.com/office/drawing/2014/main" id="{25F73D05-05EE-110D-FDEA-CC1228E7E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3"/>
                <a:ext cx="100" cy="1"/>
              </a:xfrm>
              <a:prstGeom prst="rect">
                <a:avLst/>
              </a:prstGeom>
              <a:solidFill>
                <a:srgbClr val="B7B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Rectangle 502">
                <a:extLst>
                  <a:ext uri="{FF2B5EF4-FFF2-40B4-BE49-F238E27FC236}">
                    <a16:creationId xmlns:a16="http://schemas.microsoft.com/office/drawing/2014/main" id="{FCE14142-67C7-A892-B4B3-5F586608B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4"/>
                <a:ext cx="100" cy="1"/>
              </a:xfrm>
              <a:prstGeom prst="rect">
                <a:avLst/>
              </a:prstGeom>
              <a:solidFill>
                <a:srgbClr val="B9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Rectangle 503">
                <a:extLst>
                  <a:ext uri="{FF2B5EF4-FFF2-40B4-BE49-F238E27FC236}">
                    <a16:creationId xmlns:a16="http://schemas.microsoft.com/office/drawing/2014/main" id="{17324500-7E85-ECDF-64F3-2CB37999A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5"/>
                <a:ext cx="100" cy="1"/>
              </a:xfrm>
              <a:prstGeom prst="rect">
                <a:avLst/>
              </a:prstGeom>
              <a:solidFill>
                <a:srgbClr val="B9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Rectangle 504">
                <a:extLst>
                  <a:ext uri="{FF2B5EF4-FFF2-40B4-BE49-F238E27FC236}">
                    <a16:creationId xmlns:a16="http://schemas.microsoft.com/office/drawing/2014/main" id="{14FB775A-C16F-A56B-8DFC-84EE05EF6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6"/>
                <a:ext cx="100" cy="1"/>
              </a:xfrm>
              <a:prstGeom prst="rect">
                <a:avLst/>
              </a:prstGeom>
              <a:solidFill>
                <a:srgbClr val="B9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Rectangle 505">
                <a:extLst>
                  <a:ext uri="{FF2B5EF4-FFF2-40B4-BE49-F238E27FC236}">
                    <a16:creationId xmlns:a16="http://schemas.microsoft.com/office/drawing/2014/main" id="{9BD29BF9-1B43-6383-4E9E-9ED43723B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6"/>
                <a:ext cx="100" cy="1"/>
              </a:xfrm>
              <a:prstGeom prst="rect">
                <a:avLst/>
              </a:prstGeom>
              <a:solidFill>
                <a:srgbClr val="BBC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Rectangle 506">
                <a:extLst>
                  <a:ext uri="{FF2B5EF4-FFF2-40B4-BE49-F238E27FC236}">
                    <a16:creationId xmlns:a16="http://schemas.microsoft.com/office/drawing/2014/main" id="{01494346-890F-A6D9-CF0C-9CF40B891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7"/>
                <a:ext cx="100" cy="1"/>
              </a:xfrm>
              <a:prstGeom prst="rect">
                <a:avLst/>
              </a:prstGeom>
              <a:solidFill>
                <a:srgbClr val="BBC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Rectangle 507">
                <a:extLst>
                  <a:ext uri="{FF2B5EF4-FFF2-40B4-BE49-F238E27FC236}">
                    <a16:creationId xmlns:a16="http://schemas.microsoft.com/office/drawing/2014/main" id="{104A886E-7266-2991-5FD2-991903E63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8"/>
                <a:ext cx="100" cy="1"/>
              </a:xfrm>
              <a:prstGeom prst="rect">
                <a:avLst/>
              </a:prstGeom>
              <a:solidFill>
                <a:srgbClr val="B9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Rectangle 508">
                <a:extLst>
                  <a:ext uri="{FF2B5EF4-FFF2-40B4-BE49-F238E27FC236}">
                    <a16:creationId xmlns:a16="http://schemas.microsoft.com/office/drawing/2014/main" id="{FF4D3877-A2DE-1E73-5FCA-3DF16C7A9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9"/>
                <a:ext cx="100" cy="1"/>
              </a:xfrm>
              <a:prstGeom prst="rect">
                <a:avLst/>
              </a:prstGeom>
              <a:solidFill>
                <a:srgbClr val="BB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Rectangle 509">
                <a:extLst>
                  <a:ext uri="{FF2B5EF4-FFF2-40B4-BE49-F238E27FC236}">
                    <a16:creationId xmlns:a16="http://schemas.microsoft.com/office/drawing/2014/main" id="{BE397D54-FBB1-283E-22EB-A40534453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0"/>
                <a:ext cx="100" cy="1"/>
              </a:xfrm>
              <a:prstGeom prst="rect">
                <a:avLst/>
              </a:prstGeom>
              <a:solidFill>
                <a:srgbClr val="BB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Rectangle 510">
                <a:extLst>
                  <a:ext uri="{FF2B5EF4-FFF2-40B4-BE49-F238E27FC236}">
                    <a16:creationId xmlns:a16="http://schemas.microsoft.com/office/drawing/2014/main" id="{C787BD8C-64AF-B560-2F4C-E5AFFD176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0"/>
                <a:ext cx="100" cy="1"/>
              </a:xfrm>
              <a:prstGeom prst="rect">
                <a:avLst/>
              </a:prstGeom>
              <a:solidFill>
                <a:srgbClr val="BB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Rectangle 511">
                <a:extLst>
                  <a:ext uri="{FF2B5EF4-FFF2-40B4-BE49-F238E27FC236}">
                    <a16:creationId xmlns:a16="http://schemas.microsoft.com/office/drawing/2014/main" id="{56D65FB2-BE99-16B7-7FBF-6882D9177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1"/>
                <a:ext cx="100" cy="1"/>
              </a:xfrm>
              <a:prstGeom prst="rect">
                <a:avLst/>
              </a:prstGeom>
              <a:solidFill>
                <a:srgbClr val="BD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Rectangle 512">
                <a:extLst>
                  <a:ext uri="{FF2B5EF4-FFF2-40B4-BE49-F238E27FC236}">
                    <a16:creationId xmlns:a16="http://schemas.microsoft.com/office/drawing/2014/main" id="{56E1747B-F47A-81D3-1279-B4F56C3E5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2"/>
                <a:ext cx="100" cy="1"/>
              </a:xfrm>
              <a:prstGeom prst="rect">
                <a:avLst/>
              </a:prstGeom>
              <a:solidFill>
                <a:srgbClr val="BD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Rectangle 513">
                <a:extLst>
                  <a:ext uri="{FF2B5EF4-FFF2-40B4-BE49-F238E27FC236}">
                    <a16:creationId xmlns:a16="http://schemas.microsoft.com/office/drawing/2014/main" id="{DAED7BE2-A7C5-9DF9-5982-AB60C153F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3"/>
                <a:ext cx="100" cy="1"/>
              </a:xfrm>
              <a:prstGeom prst="rect">
                <a:avLst/>
              </a:prstGeom>
              <a:solidFill>
                <a:srgbClr val="BD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Rectangle 514">
                <a:extLst>
                  <a:ext uri="{FF2B5EF4-FFF2-40B4-BE49-F238E27FC236}">
                    <a16:creationId xmlns:a16="http://schemas.microsoft.com/office/drawing/2014/main" id="{9DEFABBA-DAB5-BC12-C8C0-76C407DBE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3"/>
                <a:ext cx="100" cy="1"/>
              </a:xfrm>
              <a:prstGeom prst="rect">
                <a:avLst/>
              </a:pr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Rectangle 515">
                <a:extLst>
                  <a:ext uri="{FF2B5EF4-FFF2-40B4-BE49-F238E27FC236}">
                    <a16:creationId xmlns:a16="http://schemas.microsoft.com/office/drawing/2014/main" id="{E7E43309-124E-F4F9-F05A-D5C1CE2D5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4"/>
                <a:ext cx="100" cy="1"/>
              </a:xfrm>
              <a:prstGeom prst="rect">
                <a:avLst/>
              </a:pr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Rectangle 516">
                <a:extLst>
                  <a:ext uri="{FF2B5EF4-FFF2-40B4-BE49-F238E27FC236}">
                    <a16:creationId xmlns:a16="http://schemas.microsoft.com/office/drawing/2014/main" id="{BF4832AB-A83C-C08C-ACC6-254B9D27E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5"/>
                <a:ext cx="100" cy="1"/>
              </a:xfrm>
              <a:prstGeom prst="rect">
                <a:avLst/>
              </a:pr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Rectangle 517">
                <a:extLst>
                  <a:ext uri="{FF2B5EF4-FFF2-40B4-BE49-F238E27FC236}">
                    <a16:creationId xmlns:a16="http://schemas.microsoft.com/office/drawing/2014/main" id="{32AE1331-1104-F352-F64F-D77958536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6"/>
                <a:ext cx="100" cy="1"/>
              </a:xfrm>
              <a:prstGeom prst="rect">
                <a:avLst/>
              </a:prstGeom>
              <a:solidFill>
                <a:srgbClr val="C1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518">
                <a:extLst>
                  <a:ext uri="{FF2B5EF4-FFF2-40B4-BE49-F238E27FC236}">
                    <a16:creationId xmlns:a16="http://schemas.microsoft.com/office/drawing/2014/main" id="{3BC210C9-C192-360C-2237-8E13C4A79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7"/>
                <a:ext cx="100" cy="1"/>
              </a:xfrm>
              <a:prstGeom prst="rect">
                <a:avLst/>
              </a:prstGeom>
              <a:solidFill>
                <a:srgbClr val="C1C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Rectangle 519">
                <a:extLst>
                  <a:ext uri="{FF2B5EF4-FFF2-40B4-BE49-F238E27FC236}">
                    <a16:creationId xmlns:a16="http://schemas.microsoft.com/office/drawing/2014/main" id="{91CEC723-7470-CF49-1D12-16522FB41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7"/>
                <a:ext cx="100" cy="1"/>
              </a:xfrm>
              <a:prstGeom prst="rect">
                <a:avLst/>
              </a:prstGeom>
              <a:solidFill>
                <a:srgbClr val="C1C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520">
                <a:extLst>
                  <a:ext uri="{FF2B5EF4-FFF2-40B4-BE49-F238E27FC236}">
                    <a16:creationId xmlns:a16="http://schemas.microsoft.com/office/drawing/2014/main" id="{6997A387-E4B6-5B76-C16B-93BFCE3AC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8"/>
                <a:ext cx="100" cy="1"/>
              </a:xfrm>
              <a:prstGeom prst="rect">
                <a:avLst/>
              </a:prstGeom>
              <a:solidFill>
                <a:srgbClr val="C3C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521">
                <a:extLst>
                  <a:ext uri="{FF2B5EF4-FFF2-40B4-BE49-F238E27FC236}">
                    <a16:creationId xmlns:a16="http://schemas.microsoft.com/office/drawing/2014/main" id="{A38030BD-8C04-CFC1-C57A-D41318496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9"/>
                <a:ext cx="100" cy="1"/>
              </a:xfrm>
              <a:prstGeom prst="rect">
                <a:avLst/>
              </a:prstGeom>
              <a:solidFill>
                <a:srgbClr val="C3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Rectangle 522">
                <a:extLst>
                  <a:ext uri="{FF2B5EF4-FFF2-40B4-BE49-F238E27FC236}">
                    <a16:creationId xmlns:a16="http://schemas.microsoft.com/office/drawing/2014/main" id="{2C209670-7A3D-C551-C26E-AF36F566C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0"/>
                <a:ext cx="100" cy="1"/>
              </a:xfrm>
              <a:prstGeom prst="rect">
                <a:avLst/>
              </a:prstGeom>
              <a:solidFill>
                <a:srgbClr val="C3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Rectangle 523">
                <a:extLst>
                  <a:ext uri="{FF2B5EF4-FFF2-40B4-BE49-F238E27FC236}">
                    <a16:creationId xmlns:a16="http://schemas.microsoft.com/office/drawing/2014/main" id="{4803A32D-102B-7997-4C56-AB222B40F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0"/>
                <a:ext cx="100" cy="1"/>
              </a:xfrm>
              <a:prstGeom prst="rect">
                <a:avLst/>
              </a:prstGeom>
              <a:solidFill>
                <a:srgbClr val="C3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524">
                <a:extLst>
                  <a:ext uri="{FF2B5EF4-FFF2-40B4-BE49-F238E27FC236}">
                    <a16:creationId xmlns:a16="http://schemas.microsoft.com/office/drawing/2014/main" id="{A7577E17-FEF0-6CCF-0B36-A53841D49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1"/>
                <a:ext cx="100" cy="1"/>
              </a:xfrm>
              <a:prstGeom prst="rect">
                <a:avLst/>
              </a:prstGeom>
              <a:solidFill>
                <a:srgbClr val="C5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Rectangle 525">
                <a:extLst>
                  <a:ext uri="{FF2B5EF4-FFF2-40B4-BE49-F238E27FC236}">
                    <a16:creationId xmlns:a16="http://schemas.microsoft.com/office/drawing/2014/main" id="{3B3248E7-66FA-9EE0-9802-B5B14C77F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2"/>
                <a:ext cx="100" cy="1"/>
              </a:xfrm>
              <a:prstGeom prst="rect">
                <a:avLst/>
              </a:prstGeom>
              <a:solidFill>
                <a:srgbClr val="C5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526">
                <a:extLst>
                  <a:ext uri="{FF2B5EF4-FFF2-40B4-BE49-F238E27FC236}">
                    <a16:creationId xmlns:a16="http://schemas.microsoft.com/office/drawing/2014/main" id="{704145BB-1082-C833-181B-9B218E685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3"/>
                <a:ext cx="100" cy="1"/>
              </a:xfrm>
              <a:prstGeom prst="rect">
                <a:avLst/>
              </a:prstGeom>
              <a:solidFill>
                <a:srgbClr val="C5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Rectangle 527">
                <a:extLst>
                  <a:ext uri="{FF2B5EF4-FFF2-40B4-BE49-F238E27FC236}">
                    <a16:creationId xmlns:a16="http://schemas.microsoft.com/office/drawing/2014/main" id="{7D90B342-608D-7E6D-7113-25B37B082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4"/>
                <a:ext cx="100" cy="1"/>
              </a:xfrm>
              <a:prstGeom prst="rect">
                <a:avLst/>
              </a:prstGeom>
              <a:solidFill>
                <a:srgbClr val="C6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528">
                <a:extLst>
                  <a:ext uri="{FF2B5EF4-FFF2-40B4-BE49-F238E27FC236}">
                    <a16:creationId xmlns:a16="http://schemas.microsoft.com/office/drawing/2014/main" id="{23FE879B-6B2F-66A5-FF5F-28D8B93F8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4"/>
                <a:ext cx="100" cy="1"/>
              </a:xfrm>
              <a:prstGeom prst="rect">
                <a:avLst/>
              </a:prstGeom>
              <a:solidFill>
                <a:srgbClr val="C9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529">
                <a:extLst>
                  <a:ext uri="{FF2B5EF4-FFF2-40B4-BE49-F238E27FC236}">
                    <a16:creationId xmlns:a16="http://schemas.microsoft.com/office/drawing/2014/main" id="{8559A45B-53DD-AC51-CAE7-9CFDC7159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5"/>
                <a:ext cx="100" cy="1"/>
              </a:xfrm>
              <a:prstGeom prst="rect">
                <a:avLst/>
              </a:prstGeom>
              <a:solidFill>
                <a:srgbClr val="CA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Rectangle 530">
                <a:extLst>
                  <a:ext uri="{FF2B5EF4-FFF2-40B4-BE49-F238E27FC236}">
                    <a16:creationId xmlns:a16="http://schemas.microsoft.com/office/drawing/2014/main" id="{DC861D3B-9F03-8F6E-F5A5-4B7D959C5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6"/>
                <a:ext cx="100" cy="1"/>
              </a:xfrm>
              <a:prstGeom prst="rect">
                <a:avLst/>
              </a:prstGeom>
              <a:solidFill>
                <a:srgbClr val="C9C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Rectangle 531">
                <a:extLst>
                  <a:ext uri="{FF2B5EF4-FFF2-40B4-BE49-F238E27FC236}">
                    <a16:creationId xmlns:a16="http://schemas.microsoft.com/office/drawing/2014/main" id="{806A123D-2000-11C3-5873-3962739BF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7"/>
                <a:ext cx="100" cy="1"/>
              </a:xfrm>
              <a:prstGeom prst="rect">
                <a:avLst/>
              </a:prstGeom>
              <a:solidFill>
                <a:srgbClr val="C9C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Rectangle 532">
                <a:extLst>
                  <a:ext uri="{FF2B5EF4-FFF2-40B4-BE49-F238E27FC236}">
                    <a16:creationId xmlns:a16="http://schemas.microsoft.com/office/drawing/2014/main" id="{636D065C-FDA4-27F4-A38A-E3BB6E465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7"/>
                <a:ext cx="100" cy="1"/>
              </a:xfrm>
              <a:prstGeom prst="rect">
                <a:avLst/>
              </a:prstGeom>
              <a:solidFill>
                <a:srgbClr val="CCC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Rectangle 533">
                <a:extLst>
                  <a:ext uri="{FF2B5EF4-FFF2-40B4-BE49-F238E27FC236}">
                    <a16:creationId xmlns:a16="http://schemas.microsoft.com/office/drawing/2014/main" id="{5A50F976-9820-2376-6079-8182D131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8"/>
                <a:ext cx="100" cy="1"/>
              </a:xfrm>
              <a:prstGeom prst="rect">
                <a:avLst/>
              </a:prstGeom>
              <a:solidFill>
                <a:srgbClr val="CC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Rectangle 534">
                <a:extLst>
                  <a:ext uri="{FF2B5EF4-FFF2-40B4-BE49-F238E27FC236}">
                    <a16:creationId xmlns:a16="http://schemas.microsoft.com/office/drawing/2014/main" id="{11052BA1-6438-E221-A55B-29B76DEEF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9"/>
                <a:ext cx="100" cy="1"/>
              </a:xfrm>
              <a:prstGeom prst="rect">
                <a:avLst/>
              </a:prstGeom>
              <a:solidFill>
                <a:srgbClr val="CC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Rectangle 535">
                <a:extLst>
                  <a:ext uri="{FF2B5EF4-FFF2-40B4-BE49-F238E27FC236}">
                    <a16:creationId xmlns:a16="http://schemas.microsoft.com/office/drawing/2014/main" id="{96FDE24B-EEBD-1422-2BA4-71F1A78E7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0"/>
                <a:ext cx="100" cy="1"/>
              </a:xfrm>
              <a:prstGeom prst="rect">
                <a:avLst/>
              </a:prstGeom>
              <a:solidFill>
                <a:srgbClr val="CC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536">
                <a:extLst>
                  <a:ext uri="{FF2B5EF4-FFF2-40B4-BE49-F238E27FC236}">
                    <a16:creationId xmlns:a16="http://schemas.microsoft.com/office/drawing/2014/main" id="{41F8F4D4-2EB3-8C21-14E6-8D3626A8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1"/>
                <a:ext cx="100" cy="1"/>
              </a:xfrm>
              <a:prstGeom prst="rect">
                <a:avLst/>
              </a:prstGeom>
              <a:solidFill>
                <a:srgbClr val="CCC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Rectangle 537">
                <a:extLst>
                  <a:ext uri="{FF2B5EF4-FFF2-40B4-BE49-F238E27FC236}">
                    <a16:creationId xmlns:a16="http://schemas.microsoft.com/office/drawing/2014/main" id="{FE7C0702-24F7-A247-58A7-89F1F9A6A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1"/>
                <a:ext cx="100" cy="1"/>
              </a:xfrm>
              <a:prstGeom prst="rect">
                <a:avLst/>
              </a:prstGeom>
              <a:solidFill>
                <a:srgbClr val="CF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Rectangle 538">
                <a:extLst>
                  <a:ext uri="{FF2B5EF4-FFF2-40B4-BE49-F238E27FC236}">
                    <a16:creationId xmlns:a16="http://schemas.microsoft.com/office/drawing/2014/main" id="{CE80C335-D7DC-A084-8DA7-13182AF42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2"/>
                <a:ext cx="100" cy="1"/>
              </a:xfrm>
              <a:prstGeom prst="rect">
                <a:avLst/>
              </a:prstGeom>
              <a:solidFill>
                <a:srgbClr val="CF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Rectangle 539">
                <a:extLst>
                  <a:ext uri="{FF2B5EF4-FFF2-40B4-BE49-F238E27FC236}">
                    <a16:creationId xmlns:a16="http://schemas.microsoft.com/office/drawing/2014/main" id="{F7FBF3ED-BEEB-C13A-6D8D-3F21BA49D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3"/>
                <a:ext cx="100" cy="1"/>
              </a:xfrm>
              <a:prstGeom prst="rect">
                <a:avLst/>
              </a:prstGeom>
              <a:solidFill>
                <a:srgbClr val="CF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Rectangle 540">
                <a:extLst>
                  <a:ext uri="{FF2B5EF4-FFF2-40B4-BE49-F238E27FC236}">
                    <a16:creationId xmlns:a16="http://schemas.microsoft.com/office/drawing/2014/main" id="{7BDC36DF-61F4-584C-F9D1-5EC35DED5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4"/>
                <a:ext cx="100" cy="1"/>
              </a:xfrm>
              <a:prstGeom prst="rect">
                <a:avLst/>
              </a:prstGeom>
              <a:solidFill>
                <a:srgbClr val="CF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Rectangle 541">
                <a:extLst>
                  <a:ext uri="{FF2B5EF4-FFF2-40B4-BE49-F238E27FC236}">
                    <a16:creationId xmlns:a16="http://schemas.microsoft.com/office/drawing/2014/main" id="{F267B103-49F9-5620-6B20-0B3E8738A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5"/>
                <a:ext cx="100" cy="1"/>
              </a:xfrm>
              <a:prstGeom prst="rect">
                <a:avLst/>
              </a:prstGeom>
              <a:solidFill>
                <a:srgbClr val="D2D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Rectangle 542">
                <a:extLst>
                  <a:ext uri="{FF2B5EF4-FFF2-40B4-BE49-F238E27FC236}">
                    <a16:creationId xmlns:a16="http://schemas.microsoft.com/office/drawing/2014/main" id="{168F7E32-117C-6211-A851-7AAAA492C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5"/>
                <a:ext cx="100" cy="1"/>
              </a:xfrm>
              <a:prstGeom prst="rect">
                <a:avLst/>
              </a:prstGeom>
              <a:solidFill>
                <a:srgbClr val="D2D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Rectangle 543">
                <a:extLst>
                  <a:ext uri="{FF2B5EF4-FFF2-40B4-BE49-F238E27FC236}">
                    <a16:creationId xmlns:a16="http://schemas.microsoft.com/office/drawing/2014/main" id="{E9D53783-8AB8-B1FC-43E3-F954C9A64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6"/>
                <a:ext cx="100" cy="1"/>
              </a:xfrm>
              <a:prstGeom prst="rect">
                <a:avLst/>
              </a:prstGeom>
              <a:solidFill>
                <a:srgbClr val="D1D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544">
                <a:extLst>
                  <a:ext uri="{FF2B5EF4-FFF2-40B4-BE49-F238E27FC236}">
                    <a16:creationId xmlns:a16="http://schemas.microsoft.com/office/drawing/2014/main" id="{AC033C90-F210-3B1F-8B8D-AF87E17D2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7"/>
                <a:ext cx="100" cy="1"/>
              </a:xfrm>
              <a:prstGeom prst="rect">
                <a:avLst/>
              </a:prstGeom>
              <a:solidFill>
                <a:srgbClr val="D2D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Rectangle 545">
                <a:extLst>
                  <a:ext uri="{FF2B5EF4-FFF2-40B4-BE49-F238E27FC236}">
                    <a16:creationId xmlns:a16="http://schemas.microsoft.com/office/drawing/2014/main" id="{594E1485-5769-28E1-E9FB-C381FA22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8"/>
                <a:ext cx="100" cy="1"/>
              </a:xfrm>
              <a:prstGeom prst="rect">
                <a:avLst/>
              </a:prstGeom>
              <a:solidFill>
                <a:srgbClr val="D4D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Rectangle 546">
                <a:extLst>
                  <a:ext uri="{FF2B5EF4-FFF2-40B4-BE49-F238E27FC236}">
                    <a16:creationId xmlns:a16="http://schemas.microsoft.com/office/drawing/2014/main" id="{164B7476-BFC2-9741-4FB9-CE33F0DE0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8"/>
                <a:ext cx="100" cy="1"/>
              </a:xfrm>
              <a:prstGeom prst="rect">
                <a:avLst/>
              </a:prstGeom>
              <a:solidFill>
                <a:srgbClr val="D4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Rectangle 547">
                <a:extLst>
                  <a:ext uri="{FF2B5EF4-FFF2-40B4-BE49-F238E27FC236}">
                    <a16:creationId xmlns:a16="http://schemas.microsoft.com/office/drawing/2014/main" id="{5BF6F23D-3B38-97B3-F880-E3A9124E5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9"/>
                <a:ext cx="100" cy="1"/>
              </a:xfrm>
              <a:prstGeom prst="rect">
                <a:avLst/>
              </a:prstGeom>
              <a:solidFill>
                <a:srgbClr val="D4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Rectangle 548">
                <a:extLst>
                  <a:ext uri="{FF2B5EF4-FFF2-40B4-BE49-F238E27FC236}">
                    <a16:creationId xmlns:a16="http://schemas.microsoft.com/office/drawing/2014/main" id="{EEAC2167-6F55-A24A-5FB8-2C4F34F8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0"/>
                <a:ext cx="100" cy="1"/>
              </a:xfrm>
              <a:prstGeom prst="rect">
                <a:avLst/>
              </a:prstGeom>
              <a:solidFill>
                <a:srgbClr val="D4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549">
                <a:extLst>
                  <a:ext uri="{FF2B5EF4-FFF2-40B4-BE49-F238E27FC236}">
                    <a16:creationId xmlns:a16="http://schemas.microsoft.com/office/drawing/2014/main" id="{42C3742C-47EF-D878-56D9-0CFE8B8E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1"/>
                <a:ext cx="100" cy="1"/>
              </a:xfrm>
              <a:prstGeom prst="rect">
                <a:avLst/>
              </a:prstGeom>
              <a:solidFill>
                <a:srgbClr val="D4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Rectangle 550">
                <a:extLst>
                  <a:ext uri="{FF2B5EF4-FFF2-40B4-BE49-F238E27FC236}">
                    <a16:creationId xmlns:a16="http://schemas.microsoft.com/office/drawing/2014/main" id="{67FBEB73-42A2-50CE-29A4-B79433F92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2"/>
                <a:ext cx="100" cy="1"/>
              </a:xfrm>
              <a:prstGeom prst="rect">
                <a:avLst/>
              </a:prstGeom>
              <a:solidFill>
                <a:srgbClr val="D7D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Rectangle 551">
                <a:extLst>
                  <a:ext uri="{FF2B5EF4-FFF2-40B4-BE49-F238E27FC236}">
                    <a16:creationId xmlns:a16="http://schemas.microsoft.com/office/drawing/2014/main" id="{18B8DED7-7A5A-FE5C-60AD-9F0EC5B18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2"/>
                <a:ext cx="100" cy="1"/>
              </a:xfrm>
              <a:prstGeom prst="rect">
                <a:avLst/>
              </a:prstGeom>
              <a:solidFill>
                <a:srgbClr val="D7D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552">
                <a:extLst>
                  <a:ext uri="{FF2B5EF4-FFF2-40B4-BE49-F238E27FC236}">
                    <a16:creationId xmlns:a16="http://schemas.microsoft.com/office/drawing/2014/main" id="{30423F36-BF93-D69B-1A52-122F28FB2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3"/>
                <a:ext cx="100" cy="1"/>
              </a:xfrm>
              <a:prstGeom prst="rect">
                <a:avLst/>
              </a:prstGeom>
              <a:solidFill>
                <a:srgbClr val="D7D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Rectangle 553">
                <a:extLst>
                  <a:ext uri="{FF2B5EF4-FFF2-40B4-BE49-F238E27FC236}">
                    <a16:creationId xmlns:a16="http://schemas.microsoft.com/office/drawing/2014/main" id="{DBE7473C-E7BE-38BD-4198-F5020F0EE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4"/>
                <a:ext cx="100" cy="1"/>
              </a:xfrm>
              <a:prstGeom prst="rect">
                <a:avLst/>
              </a:prstGeom>
              <a:solidFill>
                <a:srgbClr val="D7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Rectangle 554">
                <a:extLst>
                  <a:ext uri="{FF2B5EF4-FFF2-40B4-BE49-F238E27FC236}">
                    <a16:creationId xmlns:a16="http://schemas.microsoft.com/office/drawing/2014/main" id="{58ADAB22-1CFC-3395-CB2A-22D0C646E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5"/>
                <a:ext cx="100" cy="1"/>
              </a:xfrm>
              <a:prstGeom prst="rect">
                <a:avLst/>
              </a:prstGeom>
              <a:solidFill>
                <a:srgbClr val="D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Rectangle 555">
                <a:extLst>
                  <a:ext uri="{FF2B5EF4-FFF2-40B4-BE49-F238E27FC236}">
                    <a16:creationId xmlns:a16="http://schemas.microsoft.com/office/drawing/2014/main" id="{2C89733D-1D8A-0AAE-D646-1B79C0422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5"/>
                <a:ext cx="100" cy="1"/>
              </a:xfrm>
              <a:prstGeom prst="rect">
                <a:avLst/>
              </a:prstGeom>
              <a:solidFill>
                <a:srgbClr val="D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Rectangle 556">
                <a:extLst>
                  <a:ext uri="{FF2B5EF4-FFF2-40B4-BE49-F238E27FC236}">
                    <a16:creationId xmlns:a16="http://schemas.microsoft.com/office/drawing/2014/main" id="{835E52F5-CF48-7EBE-D88A-F6C51504F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6"/>
                <a:ext cx="100" cy="1"/>
              </a:xfrm>
              <a:prstGeom prst="rect">
                <a:avLst/>
              </a:prstGeom>
              <a:solidFill>
                <a:srgbClr val="D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Rectangle 557">
                <a:extLst>
                  <a:ext uri="{FF2B5EF4-FFF2-40B4-BE49-F238E27FC236}">
                    <a16:creationId xmlns:a16="http://schemas.microsoft.com/office/drawing/2014/main" id="{9C1A3056-2041-9767-7F49-5050BF44F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7"/>
                <a:ext cx="100" cy="1"/>
              </a:xfrm>
              <a:prstGeom prst="rect">
                <a:avLst/>
              </a:prstGeom>
              <a:solidFill>
                <a:srgbClr val="DAD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558">
                <a:extLst>
                  <a:ext uri="{FF2B5EF4-FFF2-40B4-BE49-F238E27FC236}">
                    <a16:creationId xmlns:a16="http://schemas.microsoft.com/office/drawing/2014/main" id="{E5748944-38C5-D8B7-5F9B-103229FB4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8"/>
                <a:ext cx="100" cy="1"/>
              </a:xfrm>
              <a:prstGeom prst="rect">
                <a:avLst/>
              </a:prstGeom>
              <a:solidFill>
                <a:srgbClr val="DDD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Rectangle 559">
                <a:extLst>
                  <a:ext uri="{FF2B5EF4-FFF2-40B4-BE49-F238E27FC236}">
                    <a16:creationId xmlns:a16="http://schemas.microsoft.com/office/drawing/2014/main" id="{D2BF7A79-B90C-08C3-F362-C8313806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9"/>
                <a:ext cx="100" cy="1"/>
              </a:xfrm>
              <a:prstGeom prst="rect">
                <a:avLst/>
              </a:prstGeom>
              <a:solidFill>
                <a:srgbClr val="DDD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Rectangle 560">
                <a:extLst>
                  <a:ext uri="{FF2B5EF4-FFF2-40B4-BE49-F238E27FC236}">
                    <a16:creationId xmlns:a16="http://schemas.microsoft.com/office/drawing/2014/main" id="{AA8EF9A6-56B6-7EAB-631F-5B58390CE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9"/>
                <a:ext cx="100" cy="1"/>
              </a:xfrm>
              <a:prstGeom prst="rect">
                <a:avLst/>
              </a:prstGeom>
              <a:solidFill>
                <a:srgbClr val="DDD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Rectangle 561">
                <a:extLst>
                  <a:ext uri="{FF2B5EF4-FFF2-40B4-BE49-F238E27FC236}">
                    <a16:creationId xmlns:a16="http://schemas.microsoft.com/office/drawing/2014/main" id="{180257C8-BA06-883E-9A7E-11881576E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0"/>
                <a:ext cx="100" cy="1"/>
              </a:xfrm>
              <a:prstGeom prst="rect">
                <a:avLst/>
              </a:prstGeom>
              <a:solidFill>
                <a:srgbClr val="DDD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Rectangle 562">
                <a:extLst>
                  <a:ext uri="{FF2B5EF4-FFF2-40B4-BE49-F238E27FC236}">
                    <a16:creationId xmlns:a16="http://schemas.microsoft.com/office/drawing/2014/main" id="{A0F6AB9B-CFE7-AAC0-AEAE-CC6160EBC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1"/>
                <a:ext cx="100" cy="1"/>
              </a:xfrm>
              <a:prstGeom prst="rect">
                <a:avLst/>
              </a:prstGeom>
              <a:solidFill>
                <a:srgbClr val="DFE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Rectangle 563">
                <a:extLst>
                  <a:ext uri="{FF2B5EF4-FFF2-40B4-BE49-F238E27FC236}">
                    <a16:creationId xmlns:a16="http://schemas.microsoft.com/office/drawing/2014/main" id="{01006F01-4690-2D1A-A502-16C737B77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2"/>
                <a:ext cx="100" cy="1"/>
              </a:xfrm>
              <a:prstGeom prst="rect">
                <a:avLst/>
              </a:prstGeom>
              <a:solidFill>
                <a:srgbClr val="DFE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564">
                <a:extLst>
                  <a:ext uri="{FF2B5EF4-FFF2-40B4-BE49-F238E27FC236}">
                    <a16:creationId xmlns:a16="http://schemas.microsoft.com/office/drawing/2014/main" id="{1C7BDFE9-D94F-B1E5-2FB5-C4687A7A4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2"/>
                <a:ext cx="100" cy="1"/>
              </a:xfrm>
              <a:prstGeom prst="rect">
                <a:avLst/>
              </a:prstGeom>
              <a:solidFill>
                <a:srgbClr val="DFE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565">
                <a:extLst>
                  <a:ext uri="{FF2B5EF4-FFF2-40B4-BE49-F238E27FC236}">
                    <a16:creationId xmlns:a16="http://schemas.microsoft.com/office/drawing/2014/main" id="{B2B61ABE-B5B4-3F9C-3F52-64FFA3FEE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3"/>
                <a:ext cx="100" cy="1"/>
              </a:xfrm>
              <a:prstGeom prst="rect">
                <a:avLst/>
              </a:prstGeom>
              <a:solidFill>
                <a:srgbClr val="DFE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Rectangle 566">
                <a:extLst>
                  <a:ext uri="{FF2B5EF4-FFF2-40B4-BE49-F238E27FC236}">
                    <a16:creationId xmlns:a16="http://schemas.microsoft.com/office/drawing/2014/main" id="{EF415697-9108-427C-151B-ED3C8C366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4"/>
                <a:ext cx="100" cy="1"/>
              </a:xfrm>
              <a:prstGeom prst="rect">
                <a:avLst/>
              </a:prstGeom>
              <a:solidFill>
                <a:srgbClr val="DFE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567">
                <a:extLst>
                  <a:ext uri="{FF2B5EF4-FFF2-40B4-BE49-F238E27FC236}">
                    <a16:creationId xmlns:a16="http://schemas.microsoft.com/office/drawing/2014/main" id="{0AE8FDF2-A357-C21E-95B2-DECCAE38D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5"/>
                <a:ext cx="100" cy="1"/>
              </a:xfrm>
              <a:prstGeom prst="rect">
                <a:avLst/>
              </a:prstGeom>
              <a:solidFill>
                <a:srgbClr val="E2E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568">
                <a:extLst>
                  <a:ext uri="{FF2B5EF4-FFF2-40B4-BE49-F238E27FC236}">
                    <a16:creationId xmlns:a16="http://schemas.microsoft.com/office/drawing/2014/main" id="{F4D2F903-236A-6DC6-A4ED-55A1E2F9F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6"/>
                <a:ext cx="100" cy="1"/>
              </a:xfrm>
              <a:prstGeom prst="rect">
                <a:avLst/>
              </a:prstGeom>
              <a:solidFill>
                <a:srgbClr val="E2E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Rectangle 569">
                <a:extLst>
                  <a:ext uri="{FF2B5EF4-FFF2-40B4-BE49-F238E27FC236}">
                    <a16:creationId xmlns:a16="http://schemas.microsoft.com/office/drawing/2014/main" id="{F197EA60-88B3-DC4B-1BCF-C924D9F32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6"/>
                <a:ext cx="100" cy="1"/>
              </a:xfrm>
              <a:prstGeom prst="rect">
                <a:avLst/>
              </a:prstGeom>
              <a:solidFill>
                <a:srgbClr val="E2E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Rectangle 570">
                <a:extLst>
                  <a:ext uri="{FF2B5EF4-FFF2-40B4-BE49-F238E27FC236}">
                    <a16:creationId xmlns:a16="http://schemas.microsoft.com/office/drawing/2014/main" id="{57378030-E768-1B57-2FF3-4C3ED1614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7"/>
                <a:ext cx="100" cy="1"/>
              </a:xfrm>
              <a:prstGeom prst="rect">
                <a:avLst/>
              </a:prstGeom>
              <a:solidFill>
                <a:srgbClr val="E2E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Rectangle 571">
                <a:extLst>
                  <a:ext uri="{FF2B5EF4-FFF2-40B4-BE49-F238E27FC236}">
                    <a16:creationId xmlns:a16="http://schemas.microsoft.com/office/drawing/2014/main" id="{7B45103E-7B66-8875-556E-1200A369B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8"/>
                <a:ext cx="100" cy="1"/>
              </a:xfrm>
              <a:prstGeom prst="rect">
                <a:avLst/>
              </a:prstGeom>
              <a:solidFill>
                <a:srgbClr val="E4E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572">
                <a:extLst>
                  <a:ext uri="{FF2B5EF4-FFF2-40B4-BE49-F238E27FC236}">
                    <a16:creationId xmlns:a16="http://schemas.microsoft.com/office/drawing/2014/main" id="{AF52ADB5-86E2-BEB5-2EF3-8E2B61803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9"/>
                <a:ext cx="100" cy="1"/>
              </a:xfrm>
              <a:prstGeom prst="rect">
                <a:avLst/>
              </a:prstGeom>
              <a:solidFill>
                <a:srgbClr val="E4E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Rectangle 573">
                <a:extLst>
                  <a:ext uri="{FF2B5EF4-FFF2-40B4-BE49-F238E27FC236}">
                    <a16:creationId xmlns:a16="http://schemas.microsoft.com/office/drawing/2014/main" id="{D29A6EF5-3278-B7F7-18D3-29176B2E0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9"/>
                <a:ext cx="100" cy="1"/>
              </a:xfrm>
              <a:prstGeom prst="rect">
                <a:avLst/>
              </a:prstGeom>
              <a:solidFill>
                <a:srgbClr val="E5E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Rectangle 574">
                <a:extLst>
                  <a:ext uri="{FF2B5EF4-FFF2-40B4-BE49-F238E27FC236}">
                    <a16:creationId xmlns:a16="http://schemas.microsoft.com/office/drawing/2014/main" id="{A904AF6A-ACB5-6DFE-203C-3856D927C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0"/>
                <a:ext cx="100" cy="1"/>
              </a:xfrm>
              <a:prstGeom prst="rect">
                <a:avLst/>
              </a:prstGeom>
              <a:solidFill>
                <a:srgbClr val="E5E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Rectangle 575">
                <a:extLst>
                  <a:ext uri="{FF2B5EF4-FFF2-40B4-BE49-F238E27FC236}">
                    <a16:creationId xmlns:a16="http://schemas.microsoft.com/office/drawing/2014/main" id="{2CE765EB-FEF9-CCDE-5B5F-86FEC0976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1"/>
                <a:ext cx="100" cy="1"/>
              </a:xfrm>
              <a:prstGeom prst="rect">
                <a:avLst/>
              </a:prstGeom>
              <a:solidFill>
                <a:srgbClr val="E7E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576">
                <a:extLst>
                  <a:ext uri="{FF2B5EF4-FFF2-40B4-BE49-F238E27FC236}">
                    <a16:creationId xmlns:a16="http://schemas.microsoft.com/office/drawing/2014/main" id="{5E01E852-80AC-7D6B-84BB-6143DECE3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2"/>
                <a:ext cx="100" cy="1"/>
              </a:xfrm>
              <a:prstGeom prst="rect">
                <a:avLst/>
              </a:prstGeom>
              <a:solidFill>
                <a:srgbClr val="E7E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Rectangle 577">
                <a:extLst>
                  <a:ext uri="{FF2B5EF4-FFF2-40B4-BE49-F238E27FC236}">
                    <a16:creationId xmlns:a16="http://schemas.microsoft.com/office/drawing/2014/main" id="{EB214917-CFD6-0CF6-AE1F-AC6ACE0DD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3"/>
                <a:ext cx="100" cy="1"/>
              </a:xfrm>
              <a:prstGeom prst="rect">
                <a:avLst/>
              </a:prstGeom>
              <a:solidFill>
                <a:srgbClr val="E7E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Rectangle 578">
                <a:extLst>
                  <a:ext uri="{FF2B5EF4-FFF2-40B4-BE49-F238E27FC236}">
                    <a16:creationId xmlns:a16="http://schemas.microsoft.com/office/drawing/2014/main" id="{6C916143-DB83-70E1-01D1-0754E2DDB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3"/>
                <a:ext cx="100" cy="1"/>
              </a:xfrm>
              <a:prstGeom prst="rect">
                <a:avLst/>
              </a:prstGeom>
              <a:solidFill>
                <a:srgbClr val="E7E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Rectangle 579">
                <a:extLst>
                  <a:ext uri="{FF2B5EF4-FFF2-40B4-BE49-F238E27FC236}">
                    <a16:creationId xmlns:a16="http://schemas.microsoft.com/office/drawing/2014/main" id="{99C15511-7597-101C-9C65-FA8481572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4"/>
                <a:ext cx="100" cy="1"/>
              </a:xfrm>
              <a:prstGeom prst="rect">
                <a:avLst/>
              </a:prstGeom>
              <a:solidFill>
                <a:srgbClr val="EAE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Rectangle 580">
                <a:extLst>
                  <a:ext uri="{FF2B5EF4-FFF2-40B4-BE49-F238E27FC236}">
                    <a16:creationId xmlns:a16="http://schemas.microsoft.com/office/drawing/2014/main" id="{B41B56B7-8730-ACFB-E49A-B74E6EBA6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5"/>
                <a:ext cx="100" cy="1"/>
              </a:xfrm>
              <a:prstGeom prst="rect">
                <a:avLst/>
              </a:prstGeom>
              <a:solidFill>
                <a:srgbClr val="EAE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Rectangle 581">
                <a:extLst>
                  <a:ext uri="{FF2B5EF4-FFF2-40B4-BE49-F238E27FC236}">
                    <a16:creationId xmlns:a16="http://schemas.microsoft.com/office/drawing/2014/main" id="{AF335F20-ACD0-71B4-1A91-549A582AB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6"/>
                <a:ext cx="100" cy="1"/>
              </a:xfrm>
              <a:prstGeom prst="rect">
                <a:avLst/>
              </a:prstGeom>
              <a:solidFill>
                <a:srgbClr val="EAE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Rectangle 582">
                <a:extLst>
                  <a:ext uri="{FF2B5EF4-FFF2-40B4-BE49-F238E27FC236}">
                    <a16:creationId xmlns:a16="http://schemas.microsoft.com/office/drawing/2014/main" id="{CC3CB457-6A12-F64B-6BE9-ADC3D6A1C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7"/>
                <a:ext cx="100" cy="1"/>
              </a:xfrm>
              <a:prstGeom prst="rect">
                <a:avLst/>
              </a:prstGeom>
              <a:solidFill>
                <a:srgbClr val="EAE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Rectangle 583">
                <a:extLst>
                  <a:ext uri="{FF2B5EF4-FFF2-40B4-BE49-F238E27FC236}">
                    <a16:creationId xmlns:a16="http://schemas.microsoft.com/office/drawing/2014/main" id="{CA9578C0-3F4C-12DD-E961-CBA4C50A5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7"/>
                <a:ext cx="100" cy="1"/>
              </a:xfrm>
              <a:prstGeom prst="rect">
                <a:avLst/>
              </a:prstGeom>
              <a:solidFill>
                <a:srgbClr val="ECE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Rectangle 584">
                <a:extLst>
                  <a:ext uri="{FF2B5EF4-FFF2-40B4-BE49-F238E27FC236}">
                    <a16:creationId xmlns:a16="http://schemas.microsoft.com/office/drawing/2014/main" id="{D92B8AFF-D01F-8F59-BB78-358F3AFB0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8"/>
                <a:ext cx="100" cy="1"/>
              </a:xfrm>
              <a:prstGeom prst="rect">
                <a:avLst/>
              </a:prstGeom>
              <a:solidFill>
                <a:srgbClr val="ECE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Rectangle 585">
                <a:extLst>
                  <a:ext uri="{FF2B5EF4-FFF2-40B4-BE49-F238E27FC236}">
                    <a16:creationId xmlns:a16="http://schemas.microsoft.com/office/drawing/2014/main" id="{8ADBD538-854B-725C-C7A2-569E22CE7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9"/>
                <a:ext cx="100" cy="1"/>
              </a:xfrm>
              <a:prstGeom prst="rect">
                <a:avLst/>
              </a:prstGeom>
              <a:solidFill>
                <a:srgbClr val="ECE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Rectangle 586">
                <a:extLst>
                  <a:ext uri="{FF2B5EF4-FFF2-40B4-BE49-F238E27FC236}">
                    <a16:creationId xmlns:a16="http://schemas.microsoft.com/office/drawing/2014/main" id="{89FDEF5D-F2E6-2FCA-0D12-FF7297002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0"/>
                <a:ext cx="100" cy="1"/>
              </a:xfrm>
              <a:prstGeom prst="rect">
                <a:avLst/>
              </a:prstGeom>
              <a:solidFill>
                <a:srgbClr val="ECE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Rectangle 587">
                <a:extLst>
                  <a:ext uri="{FF2B5EF4-FFF2-40B4-BE49-F238E27FC236}">
                    <a16:creationId xmlns:a16="http://schemas.microsoft.com/office/drawing/2014/main" id="{6BB691CF-2E20-D05E-1107-91EE7E61C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0"/>
                <a:ext cx="100" cy="1"/>
              </a:xfrm>
              <a:prstGeom prst="rect">
                <a:avLst/>
              </a:prstGeom>
              <a:solidFill>
                <a:srgbClr val="EFF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Rectangle 588">
                <a:extLst>
                  <a:ext uri="{FF2B5EF4-FFF2-40B4-BE49-F238E27FC236}">
                    <a16:creationId xmlns:a16="http://schemas.microsoft.com/office/drawing/2014/main" id="{50EAFF90-B240-8566-78F1-FF5A3FD87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1"/>
                <a:ext cx="100" cy="1"/>
              </a:xfrm>
              <a:prstGeom prst="rect">
                <a:avLst/>
              </a:prstGeom>
              <a:solidFill>
                <a:srgbClr val="EFF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Rectangle 589">
                <a:extLst>
                  <a:ext uri="{FF2B5EF4-FFF2-40B4-BE49-F238E27FC236}">
                    <a16:creationId xmlns:a16="http://schemas.microsoft.com/office/drawing/2014/main" id="{FF6D8BFD-4AA0-4F6F-E5CF-83CE19188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2"/>
                <a:ext cx="100" cy="1"/>
              </a:xfrm>
              <a:prstGeom prst="rect">
                <a:avLst/>
              </a:prstGeom>
              <a:solidFill>
                <a:srgbClr val="EFF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Rectangle 590">
                <a:extLst>
                  <a:ext uri="{FF2B5EF4-FFF2-40B4-BE49-F238E27FC236}">
                    <a16:creationId xmlns:a16="http://schemas.microsoft.com/office/drawing/2014/main" id="{0B047B79-7FDE-1704-04D9-5C20BDEC9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3"/>
                <a:ext cx="100" cy="1"/>
              </a:xfrm>
              <a:prstGeom prst="rect">
                <a:avLst/>
              </a:prstGeom>
              <a:solidFill>
                <a:srgbClr val="EFF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Rectangle 591">
                <a:extLst>
                  <a:ext uri="{FF2B5EF4-FFF2-40B4-BE49-F238E27FC236}">
                    <a16:creationId xmlns:a16="http://schemas.microsoft.com/office/drawing/2014/main" id="{4CDB4B0F-E8F9-494D-BE48-D76A9C3EF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4"/>
                <a:ext cx="100" cy="1"/>
              </a:xfrm>
              <a:prstGeom prst="rect">
                <a:avLst/>
              </a:prstGeom>
              <a:solidFill>
                <a:srgbClr val="F2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Rectangle 592">
                <a:extLst>
                  <a:ext uri="{FF2B5EF4-FFF2-40B4-BE49-F238E27FC236}">
                    <a16:creationId xmlns:a16="http://schemas.microsoft.com/office/drawing/2014/main" id="{75B0972D-735F-E722-AC72-20E0FD4BF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4"/>
                <a:ext cx="100" cy="1"/>
              </a:xfrm>
              <a:prstGeom prst="rect">
                <a:avLst/>
              </a:prstGeom>
              <a:solidFill>
                <a:srgbClr val="F2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Rectangle 593">
                <a:extLst>
                  <a:ext uri="{FF2B5EF4-FFF2-40B4-BE49-F238E27FC236}">
                    <a16:creationId xmlns:a16="http://schemas.microsoft.com/office/drawing/2014/main" id="{5F33C70B-BA11-D02C-AFC8-98E1A1C59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5"/>
                <a:ext cx="100" cy="1"/>
              </a:xfrm>
              <a:prstGeom prst="rect">
                <a:avLst/>
              </a:prstGeom>
              <a:solidFill>
                <a:srgbClr val="F2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Rectangle 594">
                <a:extLst>
                  <a:ext uri="{FF2B5EF4-FFF2-40B4-BE49-F238E27FC236}">
                    <a16:creationId xmlns:a16="http://schemas.microsoft.com/office/drawing/2014/main" id="{20C19F5D-6CD0-6FBA-CE71-C51B771D8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6"/>
                <a:ext cx="100" cy="1"/>
              </a:xfrm>
              <a:prstGeom prst="rect">
                <a:avLst/>
              </a:prstGeom>
              <a:solidFill>
                <a:srgbClr val="F2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595">
                <a:extLst>
                  <a:ext uri="{FF2B5EF4-FFF2-40B4-BE49-F238E27FC236}">
                    <a16:creationId xmlns:a16="http://schemas.microsoft.com/office/drawing/2014/main" id="{2C561532-7CF8-F0CD-A218-A0AE5C82F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7"/>
                <a:ext cx="100" cy="1"/>
              </a:xfrm>
              <a:prstGeom prst="rect">
                <a:avLst/>
              </a:prstGeom>
              <a:solidFill>
                <a:srgbClr val="F5F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Rectangle 596">
                <a:extLst>
                  <a:ext uri="{FF2B5EF4-FFF2-40B4-BE49-F238E27FC236}">
                    <a16:creationId xmlns:a16="http://schemas.microsoft.com/office/drawing/2014/main" id="{0A74124C-3800-0709-6AD7-D50394398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7"/>
                <a:ext cx="100" cy="1"/>
              </a:xfrm>
              <a:prstGeom prst="rect">
                <a:avLst/>
              </a:prstGeom>
              <a:solidFill>
                <a:srgbClr val="F5F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Rectangle 597">
                <a:extLst>
                  <a:ext uri="{FF2B5EF4-FFF2-40B4-BE49-F238E27FC236}">
                    <a16:creationId xmlns:a16="http://schemas.microsoft.com/office/drawing/2014/main" id="{75544EAC-353F-3F8D-FC42-68D687E58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8"/>
                <a:ext cx="100" cy="1"/>
              </a:xfrm>
              <a:prstGeom prst="rect">
                <a:avLst/>
              </a:prstGeom>
              <a:solidFill>
                <a:srgbClr val="F5F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Rectangle 598">
                <a:extLst>
                  <a:ext uri="{FF2B5EF4-FFF2-40B4-BE49-F238E27FC236}">
                    <a16:creationId xmlns:a16="http://schemas.microsoft.com/office/drawing/2014/main" id="{E20ED98D-B367-2A27-9D9A-45EAD9DB1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9"/>
                <a:ext cx="100" cy="1"/>
              </a:xfrm>
              <a:prstGeom prst="rect">
                <a:avLst/>
              </a:prstGeom>
              <a:solidFill>
                <a:srgbClr val="F5F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Rectangle 599">
                <a:extLst>
                  <a:ext uri="{FF2B5EF4-FFF2-40B4-BE49-F238E27FC236}">
                    <a16:creationId xmlns:a16="http://schemas.microsoft.com/office/drawing/2014/main" id="{6B9D9C28-2846-2117-17FF-71CE75FD2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0"/>
                <a:ext cx="100" cy="1"/>
              </a:xfrm>
              <a:prstGeom prst="rect">
                <a:avLst/>
              </a:prstGeom>
              <a:solidFill>
                <a:srgbClr val="F7F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Rectangle 600">
                <a:extLst>
                  <a:ext uri="{FF2B5EF4-FFF2-40B4-BE49-F238E27FC236}">
                    <a16:creationId xmlns:a16="http://schemas.microsoft.com/office/drawing/2014/main" id="{4FD86D0F-0996-EFEA-C43C-E4FA07629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1"/>
                <a:ext cx="100" cy="1"/>
              </a:xfrm>
              <a:prstGeom prst="rect">
                <a:avLst/>
              </a:prstGeom>
              <a:solidFill>
                <a:srgbClr val="F7F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Rectangle 601">
                <a:extLst>
                  <a:ext uri="{FF2B5EF4-FFF2-40B4-BE49-F238E27FC236}">
                    <a16:creationId xmlns:a16="http://schemas.microsoft.com/office/drawing/2014/main" id="{36D027EC-A575-B6A7-D603-BC96F826C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1"/>
                <a:ext cx="100" cy="1"/>
              </a:xfrm>
              <a:prstGeom prst="rect">
                <a:avLst/>
              </a:prstGeom>
              <a:solidFill>
                <a:srgbClr val="F7F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Rectangle 602">
                <a:extLst>
                  <a:ext uri="{FF2B5EF4-FFF2-40B4-BE49-F238E27FC236}">
                    <a16:creationId xmlns:a16="http://schemas.microsoft.com/office/drawing/2014/main" id="{9C3ACE18-12D0-6C37-8CC0-A37AB0DED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2"/>
                <a:ext cx="100" cy="1"/>
              </a:xfrm>
              <a:prstGeom prst="rect">
                <a:avLst/>
              </a:prstGeom>
              <a:solidFill>
                <a:srgbClr val="F7F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603">
                <a:extLst>
                  <a:ext uri="{FF2B5EF4-FFF2-40B4-BE49-F238E27FC236}">
                    <a16:creationId xmlns:a16="http://schemas.microsoft.com/office/drawing/2014/main" id="{50A90555-68FF-7373-3DE6-FB4CA594A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3"/>
                <a:ext cx="100" cy="1"/>
              </a:xfrm>
              <a:prstGeom prst="rect">
                <a:avLst/>
              </a:prstGeom>
              <a:solidFill>
                <a:srgbClr val="FAF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Rectangle 604">
                <a:extLst>
                  <a:ext uri="{FF2B5EF4-FFF2-40B4-BE49-F238E27FC236}">
                    <a16:creationId xmlns:a16="http://schemas.microsoft.com/office/drawing/2014/main" id="{6A5E0203-3F63-C741-763F-FE069109E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4"/>
                <a:ext cx="100" cy="1"/>
              </a:xfrm>
              <a:prstGeom prst="rect">
                <a:avLst/>
              </a:prstGeom>
              <a:solidFill>
                <a:srgbClr val="FAF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605">
                <a:extLst>
                  <a:ext uri="{FF2B5EF4-FFF2-40B4-BE49-F238E27FC236}">
                    <a16:creationId xmlns:a16="http://schemas.microsoft.com/office/drawing/2014/main" id="{9641A629-650E-D2E8-0EA8-9482114B0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4"/>
                <a:ext cx="100" cy="1"/>
              </a:xfrm>
              <a:prstGeom prst="rect">
                <a:avLst/>
              </a:prstGeom>
              <a:solidFill>
                <a:srgbClr val="FAF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Rectangle 606">
                <a:extLst>
                  <a:ext uri="{FF2B5EF4-FFF2-40B4-BE49-F238E27FC236}">
                    <a16:creationId xmlns:a16="http://schemas.microsoft.com/office/drawing/2014/main" id="{A4EB1090-8C01-711A-05F6-1905CFC3A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5"/>
                <a:ext cx="100" cy="1"/>
              </a:xfrm>
              <a:prstGeom prst="rect">
                <a:avLst/>
              </a:prstGeom>
              <a:solidFill>
                <a:srgbClr val="FAF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9" name="Group 808">
              <a:extLst>
                <a:ext uri="{FF2B5EF4-FFF2-40B4-BE49-F238E27FC236}">
                  <a16:creationId xmlns:a16="http://schemas.microsoft.com/office/drawing/2014/main" id="{EED699EA-17F0-3AC8-8237-8ECB3D6FF9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" y="3706"/>
              <a:ext cx="109" cy="156"/>
              <a:chOff x="329" y="3706"/>
              <a:chExt cx="109" cy="156"/>
            </a:xfrm>
          </p:grpSpPr>
          <p:sp>
            <p:nvSpPr>
              <p:cNvPr id="1052" name="Rectangle 608">
                <a:extLst>
                  <a:ext uri="{FF2B5EF4-FFF2-40B4-BE49-F238E27FC236}">
                    <a16:creationId xmlns:a16="http://schemas.microsoft.com/office/drawing/2014/main" id="{7693E372-EB14-134D-E1B6-CA329F0E0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6"/>
                <a:ext cx="100" cy="1"/>
              </a:xfrm>
              <a:prstGeom prst="rect">
                <a:avLst/>
              </a:prstGeom>
              <a:solidFill>
                <a:srgbClr val="FAF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609">
                <a:extLst>
                  <a:ext uri="{FF2B5EF4-FFF2-40B4-BE49-F238E27FC236}">
                    <a16:creationId xmlns:a16="http://schemas.microsoft.com/office/drawing/2014/main" id="{6853D319-D732-1376-B8AD-D98E43BAE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7"/>
                <a:ext cx="100" cy="1"/>
              </a:xfrm>
              <a:prstGeom prst="rect">
                <a:avLst/>
              </a:prstGeom>
              <a:solidFill>
                <a:srgbClr val="FCF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Rectangle 610">
                <a:extLst>
                  <a:ext uri="{FF2B5EF4-FFF2-40B4-BE49-F238E27FC236}">
                    <a16:creationId xmlns:a16="http://schemas.microsoft.com/office/drawing/2014/main" id="{7A2BC126-69F9-2777-9F73-A9616D83A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8"/>
                <a:ext cx="100" cy="1"/>
              </a:xfrm>
              <a:prstGeom prst="rect">
                <a:avLst/>
              </a:prstGeom>
              <a:solidFill>
                <a:srgbClr val="FCF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Rectangle 611">
                <a:extLst>
                  <a:ext uri="{FF2B5EF4-FFF2-40B4-BE49-F238E27FC236}">
                    <a16:creationId xmlns:a16="http://schemas.microsoft.com/office/drawing/2014/main" id="{26FF490D-68CB-A960-0587-BF411D7FB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8"/>
                <a:ext cx="100" cy="1"/>
              </a:xfrm>
              <a:prstGeom prst="rect">
                <a:avLst/>
              </a:prstGeom>
              <a:solidFill>
                <a:srgbClr val="FCF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Rectangle 612">
                <a:extLst>
                  <a:ext uri="{FF2B5EF4-FFF2-40B4-BE49-F238E27FC236}">
                    <a16:creationId xmlns:a16="http://schemas.microsoft.com/office/drawing/2014/main" id="{EF432C0F-8192-4C48-BD47-41295B510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9"/>
                <a:ext cx="100" cy="1"/>
              </a:xfrm>
              <a:prstGeom prst="rect">
                <a:avLst/>
              </a:prstGeom>
              <a:solidFill>
                <a:srgbClr val="FC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Rectangle 613">
                <a:extLst>
                  <a:ext uri="{FF2B5EF4-FFF2-40B4-BE49-F238E27FC236}">
                    <a16:creationId xmlns:a16="http://schemas.microsoft.com/office/drawing/2014/main" id="{D39D8965-CD37-CD2F-79AA-50CCD765B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0"/>
                <a:ext cx="100" cy="1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Rectangle 614">
                <a:extLst>
                  <a:ext uri="{FF2B5EF4-FFF2-40B4-BE49-F238E27FC236}">
                    <a16:creationId xmlns:a16="http://schemas.microsoft.com/office/drawing/2014/main" id="{9C4FC86F-14AF-FC9E-4834-5274DD845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1"/>
                <a:ext cx="100" cy="1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Line 615">
                <a:extLst>
                  <a:ext uri="{FF2B5EF4-FFF2-40B4-BE49-F238E27FC236}">
                    <a16:creationId xmlns:a16="http://schemas.microsoft.com/office/drawing/2014/main" id="{5BABCDC1-EDE0-6163-CC19-9268A736B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3712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Rectangle 616">
                <a:extLst>
                  <a:ext uri="{FF2B5EF4-FFF2-40B4-BE49-F238E27FC236}">
                    <a16:creationId xmlns:a16="http://schemas.microsoft.com/office/drawing/2014/main" id="{6061F985-5F41-B6CA-8E96-FA9775ADB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2"/>
                <a:ext cx="100" cy="1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Rectangle 617">
                <a:extLst>
                  <a:ext uri="{FF2B5EF4-FFF2-40B4-BE49-F238E27FC236}">
                    <a16:creationId xmlns:a16="http://schemas.microsoft.com/office/drawing/2014/main" id="{6AE85B4D-71E8-A8C2-EA24-8FC14E6BA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2"/>
                <a:ext cx="100" cy="1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Rectangle 618">
                <a:extLst>
                  <a:ext uri="{FF2B5EF4-FFF2-40B4-BE49-F238E27FC236}">
                    <a16:creationId xmlns:a16="http://schemas.microsoft.com/office/drawing/2014/main" id="{A21B6520-E8F8-5DA2-B3E0-075E93320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3"/>
                <a:ext cx="100" cy="1"/>
              </a:xfrm>
              <a:prstGeom prst="rect">
                <a:avLst/>
              </a:prstGeom>
              <a:solidFill>
                <a:srgbClr val="FC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Rectangle 619">
                <a:extLst>
                  <a:ext uri="{FF2B5EF4-FFF2-40B4-BE49-F238E27FC236}">
                    <a16:creationId xmlns:a16="http://schemas.microsoft.com/office/drawing/2014/main" id="{3EFDC36E-DE3E-C492-3FB1-F978A935E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4"/>
                <a:ext cx="100" cy="1"/>
              </a:xfrm>
              <a:prstGeom prst="rect">
                <a:avLst/>
              </a:prstGeom>
              <a:solidFill>
                <a:srgbClr val="FCF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Rectangle 620">
                <a:extLst>
                  <a:ext uri="{FF2B5EF4-FFF2-40B4-BE49-F238E27FC236}">
                    <a16:creationId xmlns:a16="http://schemas.microsoft.com/office/drawing/2014/main" id="{5828AE84-37D6-C49A-25FC-0D3193194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5"/>
                <a:ext cx="100" cy="1"/>
              </a:xfrm>
              <a:prstGeom prst="rect">
                <a:avLst/>
              </a:prstGeom>
              <a:solidFill>
                <a:srgbClr val="FCF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Rectangle 621">
                <a:extLst>
                  <a:ext uri="{FF2B5EF4-FFF2-40B4-BE49-F238E27FC236}">
                    <a16:creationId xmlns:a16="http://schemas.microsoft.com/office/drawing/2014/main" id="{F356E860-43A0-0888-7107-40D7C00D2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5"/>
                <a:ext cx="100" cy="1"/>
              </a:xfrm>
              <a:prstGeom prst="rect">
                <a:avLst/>
              </a:prstGeom>
              <a:solidFill>
                <a:srgbClr val="FCF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Rectangle 622">
                <a:extLst>
                  <a:ext uri="{FF2B5EF4-FFF2-40B4-BE49-F238E27FC236}">
                    <a16:creationId xmlns:a16="http://schemas.microsoft.com/office/drawing/2014/main" id="{223F325C-B7E3-ECA0-55AF-9311F3A6D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6"/>
                <a:ext cx="100" cy="1"/>
              </a:xfrm>
              <a:prstGeom prst="rect">
                <a:avLst/>
              </a:prstGeom>
              <a:solidFill>
                <a:srgbClr val="FCF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Rectangle 623">
                <a:extLst>
                  <a:ext uri="{FF2B5EF4-FFF2-40B4-BE49-F238E27FC236}">
                    <a16:creationId xmlns:a16="http://schemas.microsoft.com/office/drawing/2014/main" id="{F79A2072-2B46-EBD2-96E8-03E6AA5B8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7"/>
                <a:ext cx="100" cy="1"/>
              </a:xfrm>
              <a:prstGeom prst="rect">
                <a:avLst/>
              </a:prstGeom>
              <a:solidFill>
                <a:srgbClr val="FAF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Rectangle 624">
                <a:extLst>
                  <a:ext uri="{FF2B5EF4-FFF2-40B4-BE49-F238E27FC236}">
                    <a16:creationId xmlns:a16="http://schemas.microsoft.com/office/drawing/2014/main" id="{3536F19F-F464-F313-0416-021F1D7B8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8"/>
                <a:ext cx="100" cy="1"/>
              </a:xfrm>
              <a:prstGeom prst="rect">
                <a:avLst/>
              </a:prstGeom>
              <a:solidFill>
                <a:srgbClr val="FAF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Rectangle 625">
                <a:extLst>
                  <a:ext uri="{FF2B5EF4-FFF2-40B4-BE49-F238E27FC236}">
                    <a16:creationId xmlns:a16="http://schemas.microsoft.com/office/drawing/2014/main" id="{BFCEFFF6-7B9A-A6B3-DF3C-991C78FAA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9"/>
                <a:ext cx="100" cy="1"/>
              </a:xfrm>
              <a:prstGeom prst="rect">
                <a:avLst/>
              </a:prstGeom>
              <a:solidFill>
                <a:srgbClr val="FAF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Rectangle 626">
                <a:extLst>
                  <a:ext uri="{FF2B5EF4-FFF2-40B4-BE49-F238E27FC236}">
                    <a16:creationId xmlns:a16="http://schemas.microsoft.com/office/drawing/2014/main" id="{06ED6670-1AB8-2D17-2963-2594F1DFF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9"/>
                <a:ext cx="100" cy="1"/>
              </a:xfrm>
              <a:prstGeom prst="rect">
                <a:avLst/>
              </a:prstGeom>
              <a:solidFill>
                <a:srgbClr val="FAF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Rectangle 627">
                <a:extLst>
                  <a:ext uri="{FF2B5EF4-FFF2-40B4-BE49-F238E27FC236}">
                    <a16:creationId xmlns:a16="http://schemas.microsoft.com/office/drawing/2014/main" id="{606D9664-4C4D-6CC5-53EB-7FDA177C1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0"/>
                <a:ext cx="100" cy="1"/>
              </a:xfrm>
              <a:prstGeom prst="rect">
                <a:avLst/>
              </a:prstGeom>
              <a:solidFill>
                <a:srgbClr val="F7F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Rectangle 628">
                <a:extLst>
                  <a:ext uri="{FF2B5EF4-FFF2-40B4-BE49-F238E27FC236}">
                    <a16:creationId xmlns:a16="http://schemas.microsoft.com/office/drawing/2014/main" id="{39930AD3-9F08-67C3-4D8F-9E3710317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1"/>
                <a:ext cx="100" cy="1"/>
              </a:xfrm>
              <a:prstGeom prst="rect">
                <a:avLst/>
              </a:prstGeom>
              <a:solidFill>
                <a:srgbClr val="F7F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Rectangle 629">
                <a:extLst>
                  <a:ext uri="{FF2B5EF4-FFF2-40B4-BE49-F238E27FC236}">
                    <a16:creationId xmlns:a16="http://schemas.microsoft.com/office/drawing/2014/main" id="{1F7F75B7-10D6-30E9-FF07-833E412B7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2"/>
                <a:ext cx="100" cy="1"/>
              </a:xfrm>
              <a:prstGeom prst="rect">
                <a:avLst/>
              </a:prstGeom>
              <a:solidFill>
                <a:srgbClr val="F7F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Rectangle 630">
                <a:extLst>
                  <a:ext uri="{FF2B5EF4-FFF2-40B4-BE49-F238E27FC236}">
                    <a16:creationId xmlns:a16="http://schemas.microsoft.com/office/drawing/2014/main" id="{7CDDEE13-6CEB-68ED-D700-208872328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2"/>
                <a:ext cx="100" cy="1"/>
              </a:xfrm>
              <a:prstGeom prst="rect">
                <a:avLst/>
              </a:prstGeom>
              <a:solidFill>
                <a:srgbClr val="F7F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Rectangle 631">
                <a:extLst>
                  <a:ext uri="{FF2B5EF4-FFF2-40B4-BE49-F238E27FC236}">
                    <a16:creationId xmlns:a16="http://schemas.microsoft.com/office/drawing/2014/main" id="{1F5BD0E3-BFBE-D665-2F4E-716DA9BFC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3"/>
                <a:ext cx="100" cy="1"/>
              </a:xfrm>
              <a:prstGeom prst="rect">
                <a:avLst/>
              </a:prstGeom>
              <a:solidFill>
                <a:srgbClr val="F5F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Rectangle 632">
                <a:extLst>
                  <a:ext uri="{FF2B5EF4-FFF2-40B4-BE49-F238E27FC236}">
                    <a16:creationId xmlns:a16="http://schemas.microsoft.com/office/drawing/2014/main" id="{FEC6B83F-2F4D-DD59-5A24-4A329941D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4"/>
                <a:ext cx="100" cy="1"/>
              </a:xfrm>
              <a:prstGeom prst="rect">
                <a:avLst/>
              </a:prstGeom>
              <a:solidFill>
                <a:srgbClr val="F5F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Rectangle 633">
                <a:extLst>
                  <a:ext uri="{FF2B5EF4-FFF2-40B4-BE49-F238E27FC236}">
                    <a16:creationId xmlns:a16="http://schemas.microsoft.com/office/drawing/2014/main" id="{A0C8AEE1-F93F-0158-B897-FF8181323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5"/>
                <a:ext cx="100" cy="1"/>
              </a:xfrm>
              <a:prstGeom prst="rect">
                <a:avLst/>
              </a:prstGeom>
              <a:solidFill>
                <a:srgbClr val="F5F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Rectangle 634">
                <a:extLst>
                  <a:ext uri="{FF2B5EF4-FFF2-40B4-BE49-F238E27FC236}">
                    <a16:creationId xmlns:a16="http://schemas.microsoft.com/office/drawing/2014/main" id="{F3611BF2-F4AD-08A8-3E54-A8AF8119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6"/>
                <a:ext cx="100" cy="1"/>
              </a:xfrm>
              <a:prstGeom prst="rect">
                <a:avLst/>
              </a:prstGeom>
              <a:solidFill>
                <a:srgbClr val="F5F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Rectangle 635">
                <a:extLst>
                  <a:ext uri="{FF2B5EF4-FFF2-40B4-BE49-F238E27FC236}">
                    <a16:creationId xmlns:a16="http://schemas.microsoft.com/office/drawing/2014/main" id="{7F840A76-3270-1F6E-9D93-E75A27E77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6"/>
                <a:ext cx="100" cy="1"/>
              </a:xfrm>
              <a:prstGeom prst="rect">
                <a:avLst/>
              </a:prstGeom>
              <a:solidFill>
                <a:srgbClr val="F2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Rectangle 636">
                <a:extLst>
                  <a:ext uri="{FF2B5EF4-FFF2-40B4-BE49-F238E27FC236}">
                    <a16:creationId xmlns:a16="http://schemas.microsoft.com/office/drawing/2014/main" id="{7891625F-4DCD-1A64-F390-648D2CF5D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7"/>
                <a:ext cx="100" cy="1"/>
              </a:xfrm>
              <a:prstGeom prst="rect">
                <a:avLst/>
              </a:prstGeom>
              <a:solidFill>
                <a:srgbClr val="F2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Rectangle 637">
                <a:extLst>
                  <a:ext uri="{FF2B5EF4-FFF2-40B4-BE49-F238E27FC236}">
                    <a16:creationId xmlns:a16="http://schemas.microsoft.com/office/drawing/2014/main" id="{BFBB1036-5E26-FD72-22F8-E728CB4F1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8"/>
                <a:ext cx="100" cy="1"/>
              </a:xfrm>
              <a:prstGeom prst="rect">
                <a:avLst/>
              </a:prstGeom>
              <a:solidFill>
                <a:srgbClr val="F2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Rectangle 638">
                <a:extLst>
                  <a:ext uri="{FF2B5EF4-FFF2-40B4-BE49-F238E27FC236}">
                    <a16:creationId xmlns:a16="http://schemas.microsoft.com/office/drawing/2014/main" id="{8FD4294D-7439-6143-A6C0-881978E6B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9"/>
                <a:ext cx="100" cy="1"/>
              </a:xfrm>
              <a:prstGeom prst="rect">
                <a:avLst/>
              </a:prstGeom>
              <a:solidFill>
                <a:srgbClr val="F2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Rectangle 639">
                <a:extLst>
                  <a:ext uri="{FF2B5EF4-FFF2-40B4-BE49-F238E27FC236}">
                    <a16:creationId xmlns:a16="http://schemas.microsoft.com/office/drawing/2014/main" id="{C2D5CA6E-8AA0-019F-CB94-0187321F7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9"/>
                <a:ext cx="100" cy="1"/>
              </a:xfrm>
              <a:prstGeom prst="rect">
                <a:avLst/>
              </a:prstGeom>
              <a:solidFill>
                <a:srgbClr val="EFF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Rectangle 640">
                <a:extLst>
                  <a:ext uri="{FF2B5EF4-FFF2-40B4-BE49-F238E27FC236}">
                    <a16:creationId xmlns:a16="http://schemas.microsoft.com/office/drawing/2014/main" id="{A55CA8A1-7E6D-8FC1-81C8-BAE6F6ADD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0"/>
                <a:ext cx="100" cy="1"/>
              </a:xfrm>
              <a:prstGeom prst="rect">
                <a:avLst/>
              </a:prstGeom>
              <a:solidFill>
                <a:srgbClr val="EFF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Rectangle 641">
                <a:extLst>
                  <a:ext uri="{FF2B5EF4-FFF2-40B4-BE49-F238E27FC236}">
                    <a16:creationId xmlns:a16="http://schemas.microsoft.com/office/drawing/2014/main" id="{49B3B4DB-A94A-02F8-643E-9B7FF65B4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1"/>
                <a:ext cx="100" cy="1"/>
              </a:xfrm>
              <a:prstGeom prst="rect">
                <a:avLst/>
              </a:prstGeom>
              <a:solidFill>
                <a:srgbClr val="EFF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Rectangle 642">
                <a:extLst>
                  <a:ext uri="{FF2B5EF4-FFF2-40B4-BE49-F238E27FC236}">
                    <a16:creationId xmlns:a16="http://schemas.microsoft.com/office/drawing/2014/main" id="{54DA16EC-38B6-1362-64D9-DB78B83E5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2"/>
                <a:ext cx="100" cy="1"/>
              </a:xfrm>
              <a:prstGeom prst="rect">
                <a:avLst/>
              </a:prstGeom>
              <a:solidFill>
                <a:srgbClr val="EFF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643">
                <a:extLst>
                  <a:ext uri="{FF2B5EF4-FFF2-40B4-BE49-F238E27FC236}">
                    <a16:creationId xmlns:a16="http://schemas.microsoft.com/office/drawing/2014/main" id="{10B1667C-B66C-C402-2FD6-0C4D8FECA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3"/>
                <a:ext cx="100" cy="1"/>
              </a:xfrm>
              <a:prstGeom prst="rect">
                <a:avLst/>
              </a:prstGeom>
              <a:solidFill>
                <a:srgbClr val="ECE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Rectangle 644">
                <a:extLst>
                  <a:ext uri="{FF2B5EF4-FFF2-40B4-BE49-F238E27FC236}">
                    <a16:creationId xmlns:a16="http://schemas.microsoft.com/office/drawing/2014/main" id="{7BABFAAB-7E27-43E7-0CEB-5A4B6F179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3"/>
                <a:ext cx="100" cy="1"/>
              </a:xfrm>
              <a:prstGeom prst="rect">
                <a:avLst/>
              </a:prstGeom>
              <a:solidFill>
                <a:srgbClr val="ECE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645">
                <a:extLst>
                  <a:ext uri="{FF2B5EF4-FFF2-40B4-BE49-F238E27FC236}">
                    <a16:creationId xmlns:a16="http://schemas.microsoft.com/office/drawing/2014/main" id="{484C9AC8-1673-6392-ECB4-A4AA904BC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4"/>
                <a:ext cx="100" cy="1"/>
              </a:xfrm>
              <a:prstGeom prst="rect">
                <a:avLst/>
              </a:prstGeom>
              <a:solidFill>
                <a:srgbClr val="ECE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Rectangle 646">
                <a:extLst>
                  <a:ext uri="{FF2B5EF4-FFF2-40B4-BE49-F238E27FC236}">
                    <a16:creationId xmlns:a16="http://schemas.microsoft.com/office/drawing/2014/main" id="{4CB95EDC-9032-05A0-9BDA-4C3D0FC16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5"/>
                <a:ext cx="100" cy="1"/>
              </a:xfrm>
              <a:prstGeom prst="rect">
                <a:avLst/>
              </a:prstGeom>
              <a:solidFill>
                <a:srgbClr val="ECE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Rectangle 647">
                <a:extLst>
                  <a:ext uri="{FF2B5EF4-FFF2-40B4-BE49-F238E27FC236}">
                    <a16:creationId xmlns:a16="http://schemas.microsoft.com/office/drawing/2014/main" id="{ADB5D2E9-6C23-500B-766E-B9A469FD3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6"/>
                <a:ext cx="100" cy="1"/>
              </a:xfrm>
              <a:prstGeom prst="rect">
                <a:avLst/>
              </a:prstGeom>
              <a:solidFill>
                <a:srgbClr val="EAE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648">
                <a:extLst>
                  <a:ext uri="{FF2B5EF4-FFF2-40B4-BE49-F238E27FC236}">
                    <a16:creationId xmlns:a16="http://schemas.microsoft.com/office/drawing/2014/main" id="{EC9434F8-9EB4-C7F8-BBF2-51138EE91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7"/>
                <a:ext cx="100" cy="1"/>
              </a:xfrm>
              <a:prstGeom prst="rect">
                <a:avLst/>
              </a:prstGeom>
              <a:solidFill>
                <a:srgbClr val="EAE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Rectangle 649">
                <a:extLst>
                  <a:ext uri="{FF2B5EF4-FFF2-40B4-BE49-F238E27FC236}">
                    <a16:creationId xmlns:a16="http://schemas.microsoft.com/office/drawing/2014/main" id="{B40A783C-14CA-42B4-525A-507725389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7"/>
                <a:ext cx="100" cy="1"/>
              </a:xfrm>
              <a:prstGeom prst="rect">
                <a:avLst/>
              </a:prstGeom>
              <a:solidFill>
                <a:srgbClr val="EAE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Rectangle 650">
                <a:extLst>
                  <a:ext uri="{FF2B5EF4-FFF2-40B4-BE49-F238E27FC236}">
                    <a16:creationId xmlns:a16="http://schemas.microsoft.com/office/drawing/2014/main" id="{F34D772E-F1BE-3BBB-7F94-2A86268F2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8"/>
                <a:ext cx="100" cy="1"/>
              </a:xfrm>
              <a:prstGeom prst="rect">
                <a:avLst/>
              </a:prstGeom>
              <a:solidFill>
                <a:srgbClr val="EAE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Rectangle 651">
                <a:extLst>
                  <a:ext uri="{FF2B5EF4-FFF2-40B4-BE49-F238E27FC236}">
                    <a16:creationId xmlns:a16="http://schemas.microsoft.com/office/drawing/2014/main" id="{658A7DDB-C328-4B8D-0CAC-80422F670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9"/>
                <a:ext cx="100" cy="1"/>
              </a:xfrm>
              <a:prstGeom prst="rect">
                <a:avLst/>
              </a:prstGeom>
              <a:solidFill>
                <a:srgbClr val="E7E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Rectangle 652">
                <a:extLst>
                  <a:ext uri="{FF2B5EF4-FFF2-40B4-BE49-F238E27FC236}">
                    <a16:creationId xmlns:a16="http://schemas.microsoft.com/office/drawing/2014/main" id="{F7936A17-503E-8019-B0B1-4B8E41840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0"/>
                <a:ext cx="100" cy="1"/>
              </a:xfrm>
              <a:prstGeom prst="rect">
                <a:avLst/>
              </a:prstGeom>
              <a:solidFill>
                <a:srgbClr val="E7E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Rectangle 653">
                <a:extLst>
                  <a:ext uri="{FF2B5EF4-FFF2-40B4-BE49-F238E27FC236}">
                    <a16:creationId xmlns:a16="http://schemas.microsoft.com/office/drawing/2014/main" id="{F56F1B3B-4D11-D676-378E-65A94E6EC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0"/>
                <a:ext cx="100" cy="1"/>
              </a:xfrm>
              <a:prstGeom prst="rect">
                <a:avLst/>
              </a:prstGeom>
              <a:solidFill>
                <a:srgbClr val="E7E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Rectangle 654">
                <a:extLst>
                  <a:ext uri="{FF2B5EF4-FFF2-40B4-BE49-F238E27FC236}">
                    <a16:creationId xmlns:a16="http://schemas.microsoft.com/office/drawing/2014/main" id="{41941214-9777-D00E-65D5-6566CC86D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1"/>
                <a:ext cx="100" cy="1"/>
              </a:xfrm>
              <a:prstGeom prst="rect">
                <a:avLst/>
              </a:prstGeom>
              <a:solidFill>
                <a:srgbClr val="E7E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Rectangle 655">
                <a:extLst>
                  <a:ext uri="{FF2B5EF4-FFF2-40B4-BE49-F238E27FC236}">
                    <a16:creationId xmlns:a16="http://schemas.microsoft.com/office/drawing/2014/main" id="{F53111EF-8F7E-F1A9-86B2-1DF0A0C7D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2"/>
                <a:ext cx="100" cy="1"/>
              </a:xfrm>
              <a:prstGeom prst="rect">
                <a:avLst/>
              </a:prstGeom>
              <a:solidFill>
                <a:srgbClr val="E5E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656">
                <a:extLst>
                  <a:ext uri="{FF2B5EF4-FFF2-40B4-BE49-F238E27FC236}">
                    <a16:creationId xmlns:a16="http://schemas.microsoft.com/office/drawing/2014/main" id="{6CB126ED-D0F7-C0DA-4DF0-0B694BF09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3"/>
                <a:ext cx="100" cy="1"/>
              </a:xfrm>
              <a:prstGeom prst="rect">
                <a:avLst/>
              </a:prstGeom>
              <a:solidFill>
                <a:srgbClr val="E5E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Rectangle 657">
                <a:extLst>
                  <a:ext uri="{FF2B5EF4-FFF2-40B4-BE49-F238E27FC236}">
                    <a16:creationId xmlns:a16="http://schemas.microsoft.com/office/drawing/2014/main" id="{E67B61DA-1F14-A3E0-17D1-823970242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4"/>
                <a:ext cx="100" cy="1"/>
              </a:xfrm>
              <a:prstGeom prst="rect">
                <a:avLst/>
              </a:prstGeom>
              <a:solidFill>
                <a:srgbClr val="E4E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Rectangle 658">
                <a:extLst>
                  <a:ext uri="{FF2B5EF4-FFF2-40B4-BE49-F238E27FC236}">
                    <a16:creationId xmlns:a16="http://schemas.microsoft.com/office/drawing/2014/main" id="{5DD789F3-0E97-438A-DAAC-C549253F8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4"/>
                <a:ext cx="100" cy="1"/>
              </a:xfrm>
              <a:prstGeom prst="rect">
                <a:avLst/>
              </a:prstGeom>
              <a:solidFill>
                <a:srgbClr val="E4E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Rectangle 659">
                <a:extLst>
                  <a:ext uri="{FF2B5EF4-FFF2-40B4-BE49-F238E27FC236}">
                    <a16:creationId xmlns:a16="http://schemas.microsoft.com/office/drawing/2014/main" id="{A22EDF05-37A1-FC6C-5542-339D3235D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5"/>
                <a:ext cx="100" cy="1"/>
              </a:xfrm>
              <a:prstGeom prst="rect">
                <a:avLst/>
              </a:prstGeom>
              <a:solidFill>
                <a:srgbClr val="E2E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Rectangle 660">
                <a:extLst>
                  <a:ext uri="{FF2B5EF4-FFF2-40B4-BE49-F238E27FC236}">
                    <a16:creationId xmlns:a16="http://schemas.microsoft.com/office/drawing/2014/main" id="{A72B05BE-86B6-3AEB-ACAA-A8BDE155F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6"/>
                <a:ext cx="100" cy="1"/>
              </a:xfrm>
              <a:prstGeom prst="rect">
                <a:avLst/>
              </a:prstGeom>
              <a:solidFill>
                <a:srgbClr val="E2E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661">
                <a:extLst>
                  <a:ext uri="{FF2B5EF4-FFF2-40B4-BE49-F238E27FC236}">
                    <a16:creationId xmlns:a16="http://schemas.microsoft.com/office/drawing/2014/main" id="{C61C5CDF-F076-B608-C7F6-568219251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7"/>
                <a:ext cx="100" cy="1"/>
              </a:xfrm>
              <a:prstGeom prst="rect">
                <a:avLst/>
              </a:prstGeom>
              <a:solidFill>
                <a:srgbClr val="E2E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Rectangle 662">
                <a:extLst>
                  <a:ext uri="{FF2B5EF4-FFF2-40B4-BE49-F238E27FC236}">
                    <a16:creationId xmlns:a16="http://schemas.microsoft.com/office/drawing/2014/main" id="{DD9C2A8D-18F5-1F20-696C-2885D6E35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7"/>
                <a:ext cx="100" cy="1"/>
              </a:xfrm>
              <a:prstGeom prst="rect">
                <a:avLst/>
              </a:prstGeom>
              <a:solidFill>
                <a:srgbClr val="E2E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Rectangle 663">
                <a:extLst>
                  <a:ext uri="{FF2B5EF4-FFF2-40B4-BE49-F238E27FC236}">
                    <a16:creationId xmlns:a16="http://schemas.microsoft.com/office/drawing/2014/main" id="{3B0D2E93-0F8C-8B15-3CB5-173BA25BE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8"/>
                <a:ext cx="100" cy="1"/>
              </a:xfrm>
              <a:prstGeom prst="rect">
                <a:avLst/>
              </a:prstGeom>
              <a:solidFill>
                <a:srgbClr val="E2E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Rectangle 664">
                <a:extLst>
                  <a:ext uri="{FF2B5EF4-FFF2-40B4-BE49-F238E27FC236}">
                    <a16:creationId xmlns:a16="http://schemas.microsoft.com/office/drawing/2014/main" id="{9940EEFA-EEEC-68A3-A14B-9D4C72BBC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9"/>
                <a:ext cx="100" cy="1"/>
              </a:xfrm>
              <a:prstGeom prst="rect">
                <a:avLst/>
              </a:prstGeom>
              <a:solidFill>
                <a:srgbClr val="DFE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665">
                <a:extLst>
                  <a:ext uri="{FF2B5EF4-FFF2-40B4-BE49-F238E27FC236}">
                    <a16:creationId xmlns:a16="http://schemas.microsoft.com/office/drawing/2014/main" id="{CE4BE748-8806-BDE6-D286-1144C6F36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0"/>
                <a:ext cx="100" cy="1"/>
              </a:xfrm>
              <a:prstGeom prst="rect">
                <a:avLst/>
              </a:prstGeom>
              <a:solidFill>
                <a:srgbClr val="DFE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Rectangle 666">
                <a:extLst>
                  <a:ext uri="{FF2B5EF4-FFF2-40B4-BE49-F238E27FC236}">
                    <a16:creationId xmlns:a16="http://schemas.microsoft.com/office/drawing/2014/main" id="{21A5E291-15AC-7064-268D-1A115AA10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1"/>
                <a:ext cx="100" cy="1"/>
              </a:xfrm>
              <a:prstGeom prst="rect">
                <a:avLst/>
              </a:prstGeom>
              <a:solidFill>
                <a:srgbClr val="DFE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667">
                <a:extLst>
                  <a:ext uri="{FF2B5EF4-FFF2-40B4-BE49-F238E27FC236}">
                    <a16:creationId xmlns:a16="http://schemas.microsoft.com/office/drawing/2014/main" id="{0586984E-A494-813B-7571-9E877FA53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1"/>
                <a:ext cx="100" cy="1"/>
              </a:xfrm>
              <a:prstGeom prst="rect">
                <a:avLst/>
              </a:prstGeom>
              <a:solidFill>
                <a:srgbClr val="DFE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Rectangle 668">
                <a:extLst>
                  <a:ext uri="{FF2B5EF4-FFF2-40B4-BE49-F238E27FC236}">
                    <a16:creationId xmlns:a16="http://schemas.microsoft.com/office/drawing/2014/main" id="{A6EFC311-3D9B-631E-2CE7-125B05C3D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2"/>
                <a:ext cx="100" cy="1"/>
              </a:xfrm>
              <a:prstGeom prst="rect">
                <a:avLst/>
              </a:prstGeom>
              <a:solidFill>
                <a:srgbClr val="DDD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Rectangle 669">
                <a:extLst>
                  <a:ext uri="{FF2B5EF4-FFF2-40B4-BE49-F238E27FC236}">
                    <a16:creationId xmlns:a16="http://schemas.microsoft.com/office/drawing/2014/main" id="{89D2DE26-FC44-6877-6404-F82C899CA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3"/>
                <a:ext cx="100" cy="1"/>
              </a:xfrm>
              <a:prstGeom prst="rect">
                <a:avLst/>
              </a:prstGeom>
              <a:solidFill>
                <a:srgbClr val="DDD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670">
                <a:extLst>
                  <a:ext uri="{FF2B5EF4-FFF2-40B4-BE49-F238E27FC236}">
                    <a16:creationId xmlns:a16="http://schemas.microsoft.com/office/drawing/2014/main" id="{15BE4A66-51D7-B75F-2B64-9AB4C8C1D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4"/>
                <a:ext cx="100" cy="1"/>
              </a:xfrm>
              <a:prstGeom prst="rect">
                <a:avLst/>
              </a:prstGeom>
              <a:solidFill>
                <a:srgbClr val="DDD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Rectangle 671">
                <a:extLst>
                  <a:ext uri="{FF2B5EF4-FFF2-40B4-BE49-F238E27FC236}">
                    <a16:creationId xmlns:a16="http://schemas.microsoft.com/office/drawing/2014/main" id="{231F48B5-C264-3D66-8E49-B3C322743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4"/>
                <a:ext cx="100" cy="1"/>
              </a:xfrm>
              <a:prstGeom prst="rect">
                <a:avLst/>
              </a:prstGeom>
              <a:solidFill>
                <a:srgbClr val="DDD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Rectangle 672">
                <a:extLst>
                  <a:ext uri="{FF2B5EF4-FFF2-40B4-BE49-F238E27FC236}">
                    <a16:creationId xmlns:a16="http://schemas.microsoft.com/office/drawing/2014/main" id="{FFC54381-164A-6C7D-145C-BF1ECE93C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5"/>
                <a:ext cx="100" cy="1"/>
              </a:xfrm>
              <a:prstGeom prst="rect">
                <a:avLst/>
              </a:prstGeom>
              <a:solidFill>
                <a:srgbClr val="DAD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Rectangle 673">
                <a:extLst>
                  <a:ext uri="{FF2B5EF4-FFF2-40B4-BE49-F238E27FC236}">
                    <a16:creationId xmlns:a16="http://schemas.microsoft.com/office/drawing/2014/main" id="{7925F5A2-AF4E-49B8-32AA-270E40B41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6"/>
                <a:ext cx="100" cy="1"/>
              </a:xfrm>
              <a:prstGeom prst="rect">
                <a:avLst/>
              </a:prstGeom>
              <a:solidFill>
                <a:srgbClr val="DAD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674">
                <a:extLst>
                  <a:ext uri="{FF2B5EF4-FFF2-40B4-BE49-F238E27FC236}">
                    <a16:creationId xmlns:a16="http://schemas.microsoft.com/office/drawing/2014/main" id="{114570E9-DFF0-C49A-0DEB-192CBA42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7"/>
                <a:ext cx="100" cy="1"/>
              </a:xfrm>
              <a:prstGeom prst="rect">
                <a:avLst/>
              </a:prstGeom>
              <a:solidFill>
                <a:srgbClr val="D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Rectangle 675">
                <a:extLst>
                  <a:ext uri="{FF2B5EF4-FFF2-40B4-BE49-F238E27FC236}">
                    <a16:creationId xmlns:a16="http://schemas.microsoft.com/office/drawing/2014/main" id="{45086D9C-D97C-4CC9-08A3-23645DC05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8"/>
                <a:ext cx="100" cy="1"/>
              </a:xfrm>
              <a:prstGeom prst="rect">
                <a:avLst/>
              </a:prstGeom>
              <a:solidFill>
                <a:srgbClr val="D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Rectangle 676">
                <a:extLst>
                  <a:ext uri="{FF2B5EF4-FFF2-40B4-BE49-F238E27FC236}">
                    <a16:creationId xmlns:a16="http://schemas.microsoft.com/office/drawing/2014/main" id="{5405473C-FFCA-FDFD-9B23-1322FF912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8"/>
                <a:ext cx="100" cy="1"/>
              </a:xfrm>
              <a:prstGeom prst="rect">
                <a:avLst/>
              </a:prstGeom>
              <a:solidFill>
                <a:srgbClr val="D7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Rectangle 677">
                <a:extLst>
                  <a:ext uri="{FF2B5EF4-FFF2-40B4-BE49-F238E27FC236}">
                    <a16:creationId xmlns:a16="http://schemas.microsoft.com/office/drawing/2014/main" id="{69323053-D6E1-4FEF-3D8A-554603728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9"/>
                <a:ext cx="100" cy="1"/>
              </a:xfrm>
              <a:prstGeom prst="rect">
                <a:avLst/>
              </a:prstGeom>
              <a:solidFill>
                <a:srgbClr val="D7D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Rectangle 678">
                <a:extLst>
                  <a:ext uri="{FF2B5EF4-FFF2-40B4-BE49-F238E27FC236}">
                    <a16:creationId xmlns:a16="http://schemas.microsoft.com/office/drawing/2014/main" id="{2519F81E-B0E9-A160-824C-0FC0B292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0"/>
                <a:ext cx="100" cy="1"/>
              </a:xfrm>
              <a:prstGeom prst="rect">
                <a:avLst/>
              </a:prstGeom>
              <a:solidFill>
                <a:srgbClr val="D7D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Rectangle 679">
                <a:extLst>
                  <a:ext uri="{FF2B5EF4-FFF2-40B4-BE49-F238E27FC236}">
                    <a16:creationId xmlns:a16="http://schemas.microsoft.com/office/drawing/2014/main" id="{37EC4FCE-157F-D392-A32B-E591C7E8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1"/>
                <a:ext cx="100" cy="1"/>
              </a:xfrm>
              <a:prstGeom prst="rect">
                <a:avLst/>
              </a:prstGeom>
              <a:solidFill>
                <a:srgbClr val="D7D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Rectangle 680">
                <a:extLst>
                  <a:ext uri="{FF2B5EF4-FFF2-40B4-BE49-F238E27FC236}">
                    <a16:creationId xmlns:a16="http://schemas.microsoft.com/office/drawing/2014/main" id="{31CBD880-D53C-3E67-CC94-FD0C421D8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1"/>
                <a:ext cx="100" cy="1"/>
              </a:xfrm>
              <a:prstGeom prst="rect">
                <a:avLst/>
              </a:prstGeom>
              <a:solidFill>
                <a:srgbClr val="D7D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Rectangle 681">
                <a:extLst>
                  <a:ext uri="{FF2B5EF4-FFF2-40B4-BE49-F238E27FC236}">
                    <a16:creationId xmlns:a16="http://schemas.microsoft.com/office/drawing/2014/main" id="{7ADDA2FA-94F6-AD1F-F42B-826D9F204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2"/>
                <a:ext cx="100" cy="1"/>
              </a:xfrm>
              <a:prstGeom prst="rect">
                <a:avLst/>
              </a:prstGeom>
              <a:solidFill>
                <a:srgbClr val="D4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Rectangle 682">
                <a:extLst>
                  <a:ext uri="{FF2B5EF4-FFF2-40B4-BE49-F238E27FC236}">
                    <a16:creationId xmlns:a16="http://schemas.microsoft.com/office/drawing/2014/main" id="{814145B2-E82B-D441-B1C7-DE935B305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3"/>
                <a:ext cx="100" cy="1"/>
              </a:xfrm>
              <a:prstGeom prst="rect">
                <a:avLst/>
              </a:prstGeom>
              <a:solidFill>
                <a:srgbClr val="D4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Rectangle 683">
                <a:extLst>
                  <a:ext uri="{FF2B5EF4-FFF2-40B4-BE49-F238E27FC236}">
                    <a16:creationId xmlns:a16="http://schemas.microsoft.com/office/drawing/2014/main" id="{2178C7C1-68FC-7B96-9E05-A268753E8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4"/>
                <a:ext cx="100" cy="1"/>
              </a:xfrm>
              <a:prstGeom prst="rect">
                <a:avLst/>
              </a:prstGeom>
              <a:solidFill>
                <a:srgbClr val="D4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684">
                <a:extLst>
                  <a:ext uri="{FF2B5EF4-FFF2-40B4-BE49-F238E27FC236}">
                    <a16:creationId xmlns:a16="http://schemas.microsoft.com/office/drawing/2014/main" id="{A98EA97B-E6CC-8E79-7870-925280AAB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5"/>
                <a:ext cx="100" cy="1"/>
              </a:xfrm>
              <a:prstGeom prst="rect">
                <a:avLst/>
              </a:prstGeom>
              <a:solidFill>
                <a:srgbClr val="D4D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685">
                <a:extLst>
                  <a:ext uri="{FF2B5EF4-FFF2-40B4-BE49-F238E27FC236}">
                    <a16:creationId xmlns:a16="http://schemas.microsoft.com/office/drawing/2014/main" id="{F21A257C-4526-2D46-D996-C008FCCED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5"/>
                <a:ext cx="100" cy="1"/>
              </a:xfrm>
              <a:prstGeom prst="rect">
                <a:avLst/>
              </a:prstGeom>
              <a:solidFill>
                <a:srgbClr val="D2D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Rectangle 686">
                <a:extLst>
                  <a:ext uri="{FF2B5EF4-FFF2-40B4-BE49-F238E27FC236}">
                    <a16:creationId xmlns:a16="http://schemas.microsoft.com/office/drawing/2014/main" id="{E032551E-2254-62B2-D27E-2D19D34A2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6"/>
                <a:ext cx="100" cy="1"/>
              </a:xfrm>
              <a:prstGeom prst="rect">
                <a:avLst/>
              </a:prstGeom>
              <a:solidFill>
                <a:srgbClr val="D1D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Rectangle 687">
                <a:extLst>
                  <a:ext uri="{FF2B5EF4-FFF2-40B4-BE49-F238E27FC236}">
                    <a16:creationId xmlns:a16="http://schemas.microsoft.com/office/drawing/2014/main" id="{BFF72E2D-7DD3-3BFD-67EC-EC86148D6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7"/>
                <a:ext cx="100" cy="1"/>
              </a:xfrm>
              <a:prstGeom prst="rect">
                <a:avLst/>
              </a:prstGeom>
              <a:solidFill>
                <a:srgbClr val="D2D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Rectangle 688">
                <a:extLst>
                  <a:ext uri="{FF2B5EF4-FFF2-40B4-BE49-F238E27FC236}">
                    <a16:creationId xmlns:a16="http://schemas.microsoft.com/office/drawing/2014/main" id="{875CCEED-F180-0876-170A-499F51A8F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8"/>
                <a:ext cx="100" cy="1"/>
              </a:xfrm>
              <a:prstGeom prst="rect">
                <a:avLst/>
              </a:prstGeom>
              <a:solidFill>
                <a:srgbClr val="D2D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Rectangle 689">
                <a:extLst>
                  <a:ext uri="{FF2B5EF4-FFF2-40B4-BE49-F238E27FC236}">
                    <a16:creationId xmlns:a16="http://schemas.microsoft.com/office/drawing/2014/main" id="{540D0F76-F59D-B18D-D220-B80BFA0C2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9"/>
                <a:ext cx="100" cy="1"/>
              </a:xfrm>
              <a:prstGeom prst="rect">
                <a:avLst/>
              </a:prstGeom>
              <a:solidFill>
                <a:srgbClr val="CF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690">
                <a:extLst>
                  <a:ext uri="{FF2B5EF4-FFF2-40B4-BE49-F238E27FC236}">
                    <a16:creationId xmlns:a16="http://schemas.microsoft.com/office/drawing/2014/main" id="{C12554C1-B7AE-20EC-8EF0-9F49FDBC1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9"/>
                <a:ext cx="100" cy="1"/>
              </a:xfrm>
              <a:prstGeom prst="rect">
                <a:avLst/>
              </a:prstGeom>
              <a:solidFill>
                <a:srgbClr val="CF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691">
                <a:extLst>
                  <a:ext uri="{FF2B5EF4-FFF2-40B4-BE49-F238E27FC236}">
                    <a16:creationId xmlns:a16="http://schemas.microsoft.com/office/drawing/2014/main" id="{7340C7C7-3110-63CE-06F7-BEB609444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0"/>
                <a:ext cx="100" cy="1"/>
              </a:xfrm>
              <a:prstGeom prst="rect">
                <a:avLst/>
              </a:prstGeom>
              <a:solidFill>
                <a:srgbClr val="CF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Rectangle 692">
                <a:extLst>
                  <a:ext uri="{FF2B5EF4-FFF2-40B4-BE49-F238E27FC236}">
                    <a16:creationId xmlns:a16="http://schemas.microsoft.com/office/drawing/2014/main" id="{3F2981BF-05B6-611E-02D1-83BB9A96A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1"/>
                <a:ext cx="100" cy="1"/>
              </a:xfrm>
              <a:prstGeom prst="rect">
                <a:avLst/>
              </a:prstGeom>
              <a:solidFill>
                <a:srgbClr val="CF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Rectangle 693">
                <a:extLst>
                  <a:ext uri="{FF2B5EF4-FFF2-40B4-BE49-F238E27FC236}">
                    <a16:creationId xmlns:a16="http://schemas.microsoft.com/office/drawing/2014/main" id="{8B3B6B71-610C-BEF5-78F9-3E3844AEA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2"/>
                <a:ext cx="100" cy="1"/>
              </a:xfrm>
              <a:prstGeom prst="rect">
                <a:avLst/>
              </a:prstGeom>
              <a:solidFill>
                <a:srgbClr val="CE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Rectangle 694">
                <a:extLst>
                  <a:ext uri="{FF2B5EF4-FFF2-40B4-BE49-F238E27FC236}">
                    <a16:creationId xmlns:a16="http://schemas.microsoft.com/office/drawing/2014/main" id="{158C3B9A-392D-6136-9E84-BABD5CDCB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2"/>
                <a:ext cx="100" cy="1"/>
              </a:xfrm>
              <a:prstGeom prst="rect">
                <a:avLst/>
              </a:prstGeom>
              <a:solidFill>
                <a:srgbClr val="CC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Rectangle 695">
                <a:extLst>
                  <a:ext uri="{FF2B5EF4-FFF2-40B4-BE49-F238E27FC236}">
                    <a16:creationId xmlns:a16="http://schemas.microsoft.com/office/drawing/2014/main" id="{B450536A-F714-F56D-BCEB-FF9AC20BF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3"/>
                <a:ext cx="100" cy="1"/>
              </a:xfrm>
              <a:prstGeom prst="rect">
                <a:avLst/>
              </a:prstGeom>
              <a:solidFill>
                <a:srgbClr val="CC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Rectangle 696">
                <a:extLst>
                  <a:ext uri="{FF2B5EF4-FFF2-40B4-BE49-F238E27FC236}">
                    <a16:creationId xmlns:a16="http://schemas.microsoft.com/office/drawing/2014/main" id="{8D453B96-6739-27B2-F370-DC37BB48F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4"/>
                <a:ext cx="100" cy="1"/>
              </a:xfrm>
              <a:prstGeom prst="rect">
                <a:avLst/>
              </a:prstGeom>
              <a:solidFill>
                <a:srgbClr val="CC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Rectangle 697">
                <a:extLst>
                  <a:ext uri="{FF2B5EF4-FFF2-40B4-BE49-F238E27FC236}">
                    <a16:creationId xmlns:a16="http://schemas.microsoft.com/office/drawing/2014/main" id="{DD915319-F58D-561E-7915-F5DC42E20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5"/>
                <a:ext cx="100" cy="1"/>
              </a:xfrm>
              <a:prstGeom prst="rect">
                <a:avLst/>
              </a:prstGeom>
              <a:solidFill>
                <a:srgbClr val="CCC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Rectangle 698">
                <a:extLst>
                  <a:ext uri="{FF2B5EF4-FFF2-40B4-BE49-F238E27FC236}">
                    <a16:creationId xmlns:a16="http://schemas.microsoft.com/office/drawing/2014/main" id="{A98DD523-A59C-52BA-EF4E-2ED3B91F5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6"/>
                <a:ext cx="100" cy="1"/>
              </a:xfrm>
              <a:prstGeom prst="rect">
                <a:avLst/>
              </a:prstGeom>
              <a:solidFill>
                <a:srgbClr val="C9C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Rectangle 699">
                <a:extLst>
                  <a:ext uri="{FF2B5EF4-FFF2-40B4-BE49-F238E27FC236}">
                    <a16:creationId xmlns:a16="http://schemas.microsoft.com/office/drawing/2014/main" id="{390DDBD8-F5A3-AB9D-959C-061353835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6"/>
                <a:ext cx="100" cy="1"/>
              </a:xfrm>
              <a:prstGeom prst="rect">
                <a:avLst/>
              </a:prstGeom>
              <a:solidFill>
                <a:srgbClr val="C9C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Rectangle 700">
                <a:extLst>
                  <a:ext uri="{FF2B5EF4-FFF2-40B4-BE49-F238E27FC236}">
                    <a16:creationId xmlns:a16="http://schemas.microsoft.com/office/drawing/2014/main" id="{477E463E-7088-3735-8DA9-1C102E589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7"/>
                <a:ext cx="100" cy="1"/>
              </a:xfrm>
              <a:prstGeom prst="rect">
                <a:avLst/>
              </a:prstGeom>
              <a:solidFill>
                <a:srgbClr val="C9C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Rectangle 701">
                <a:extLst>
                  <a:ext uri="{FF2B5EF4-FFF2-40B4-BE49-F238E27FC236}">
                    <a16:creationId xmlns:a16="http://schemas.microsoft.com/office/drawing/2014/main" id="{2F86696C-302D-9C5D-A966-C2F195E8B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8"/>
                <a:ext cx="100" cy="1"/>
              </a:xfrm>
              <a:prstGeom prst="rect">
                <a:avLst/>
              </a:prstGeom>
              <a:solidFill>
                <a:srgbClr val="C9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702">
                <a:extLst>
                  <a:ext uri="{FF2B5EF4-FFF2-40B4-BE49-F238E27FC236}">
                    <a16:creationId xmlns:a16="http://schemas.microsoft.com/office/drawing/2014/main" id="{0C151E72-9A98-3A62-FD32-993968A5A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9"/>
                <a:ext cx="100" cy="1"/>
              </a:xfrm>
              <a:prstGeom prst="rect">
                <a:avLst/>
              </a:prstGeom>
              <a:solidFill>
                <a:srgbClr val="C6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703">
                <a:extLst>
                  <a:ext uri="{FF2B5EF4-FFF2-40B4-BE49-F238E27FC236}">
                    <a16:creationId xmlns:a16="http://schemas.microsoft.com/office/drawing/2014/main" id="{A9159070-C6AC-4B9B-1A6F-580C3BFE1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9"/>
                <a:ext cx="100" cy="1"/>
              </a:xfrm>
              <a:prstGeom prst="rect">
                <a:avLst/>
              </a:prstGeom>
              <a:solidFill>
                <a:srgbClr val="C6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Rectangle 704">
                <a:extLst>
                  <a:ext uri="{FF2B5EF4-FFF2-40B4-BE49-F238E27FC236}">
                    <a16:creationId xmlns:a16="http://schemas.microsoft.com/office/drawing/2014/main" id="{09C7FFC6-9F0E-7D68-928E-28613C575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0"/>
                <a:ext cx="100" cy="1"/>
              </a:xfrm>
              <a:prstGeom prst="rect">
                <a:avLst/>
              </a:prstGeom>
              <a:solidFill>
                <a:srgbClr val="C5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Rectangle 705">
                <a:extLst>
                  <a:ext uri="{FF2B5EF4-FFF2-40B4-BE49-F238E27FC236}">
                    <a16:creationId xmlns:a16="http://schemas.microsoft.com/office/drawing/2014/main" id="{62AC10BD-0B91-8490-155F-89863710A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1"/>
                <a:ext cx="100" cy="1"/>
              </a:xfrm>
              <a:prstGeom prst="rect">
                <a:avLst/>
              </a:prstGeom>
              <a:solidFill>
                <a:srgbClr val="C5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Rectangle 706">
                <a:extLst>
                  <a:ext uri="{FF2B5EF4-FFF2-40B4-BE49-F238E27FC236}">
                    <a16:creationId xmlns:a16="http://schemas.microsoft.com/office/drawing/2014/main" id="{379D619C-BEF6-6328-4D71-99ACB5C03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2"/>
                <a:ext cx="100" cy="1"/>
              </a:xfrm>
              <a:prstGeom prst="rect">
                <a:avLst/>
              </a:prstGeom>
              <a:solidFill>
                <a:srgbClr val="C5C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707">
                <a:extLst>
                  <a:ext uri="{FF2B5EF4-FFF2-40B4-BE49-F238E27FC236}">
                    <a16:creationId xmlns:a16="http://schemas.microsoft.com/office/drawing/2014/main" id="{2C9625D4-4CA6-05A2-7A04-136BD15EA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3"/>
                <a:ext cx="100" cy="1"/>
              </a:xfrm>
              <a:prstGeom prst="rect">
                <a:avLst/>
              </a:prstGeom>
              <a:solidFill>
                <a:srgbClr val="C3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Rectangle 708">
                <a:extLst>
                  <a:ext uri="{FF2B5EF4-FFF2-40B4-BE49-F238E27FC236}">
                    <a16:creationId xmlns:a16="http://schemas.microsoft.com/office/drawing/2014/main" id="{D5CDAB7A-F0CF-424A-A800-8E29CD023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3"/>
                <a:ext cx="100" cy="1"/>
              </a:xfrm>
              <a:prstGeom prst="rect">
                <a:avLst/>
              </a:prstGeom>
              <a:solidFill>
                <a:srgbClr val="C3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Rectangle 709">
                <a:extLst>
                  <a:ext uri="{FF2B5EF4-FFF2-40B4-BE49-F238E27FC236}">
                    <a16:creationId xmlns:a16="http://schemas.microsoft.com/office/drawing/2014/main" id="{CE595F32-4637-E235-3022-B178258FA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4"/>
                <a:ext cx="100" cy="1"/>
              </a:xfrm>
              <a:prstGeom prst="rect">
                <a:avLst/>
              </a:prstGeom>
              <a:solidFill>
                <a:srgbClr val="C3C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710">
                <a:extLst>
                  <a:ext uri="{FF2B5EF4-FFF2-40B4-BE49-F238E27FC236}">
                    <a16:creationId xmlns:a16="http://schemas.microsoft.com/office/drawing/2014/main" id="{EC24CBEC-0B1F-AB6C-442C-3D5D5EF35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5"/>
                <a:ext cx="100" cy="1"/>
              </a:xfrm>
              <a:prstGeom prst="rect">
                <a:avLst/>
              </a:prstGeom>
              <a:solidFill>
                <a:srgbClr val="C3C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Rectangle 711">
                <a:extLst>
                  <a:ext uri="{FF2B5EF4-FFF2-40B4-BE49-F238E27FC236}">
                    <a16:creationId xmlns:a16="http://schemas.microsoft.com/office/drawing/2014/main" id="{24B7108F-CB52-F01A-71DB-770B8A42D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6"/>
                <a:ext cx="100" cy="1"/>
              </a:xfrm>
              <a:prstGeom prst="rect">
                <a:avLst/>
              </a:prstGeom>
              <a:solidFill>
                <a:srgbClr val="C1C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712">
                <a:extLst>
                  <a:ext uri="{FF2B5EF4-FFF2-40B4-BE49-F238E27FC236}">
                    <a16:creationId xmlns:a16="http://schemas.microsoft.com/office/drawing/2014/main" id="{FC1EA627-8DC6-F7D1-AEC2-1DDC64291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6"/>
                <a:ext cx="100" cy="1"/>
              </a:xfrm>
              <a:prstGeom prst="rect">
                <a:avLst/>
              </a:prstGeom>
              <a:solidFill>
                <a:srgbClr val="C1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Rectangle 713">
                <a:extLst>
                  <a:ext uri="{FF2B5EF4-FFF2-40B4-BE49-F238E27FC236}">
                    <a16:creationId xmlns:a16="http://schemas.microsoft.com/office/drawing/2014/main" id="{F31D6BF8-6B4E-5B30-6AD8-D20D2C48C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7"/>
                <a:ext cx="100" cy="1"/>
              </a:xfrm>
              <a:prstGeom prst="rect">
                <a:avLst/>
              </a:prstGeom>
              <a:solidFill>
                <a:srgbClr val="C1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Rectangle 714">
                <a:extLst>
                  <a:ext uri="{FF2B5EF4-FFF2-40B4-BE49-F238E27FC236}">
                    <a16:creationId xmlns:a16="http://schemas.microsoft.com/office/drawing/2014/main" id="{481EF2FB-CD3C-865C-D23D-76EC17C7E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8"/>
                <a:ext cx="100" cy="1"/>
              </a:xfrm>
              <a:prstGeom prst="rect">
                <a:avLst/>
              </a:pr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Rectangle 715">
                <a:extLst>
                  <a:ext uri="{FF2B5EF4-FFF2-40B4-BE49-F238E27FC236}">
                    <a16:creationId xmlns:a16="http://schemas.microsoft.com/office/drawing/2014/main" id="{74D24457-DA17-E208-76F2-55356F04E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9"/>
                <a:ext cx="100" cy="1"/>
              </a:xfrm>
              <a:prstGeom prst="rect">
                <a:avLst/>
              </a:pr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Rectangle 716">
                <a:extLst>
                  <a:ext uri="{FF2B5EF4-FFF2-40B4-BE49-F238E27FC236}">
                    <a16:creationId xmlns:a16="http://schemas.microsoft.com/office/drawing/2014/main" id="{4726EEE9-8CCE-746B-5814-5A45FB075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0"/>
                <a:ext cx="100" cy="1"/>
              </a:xfrm>
              <a:prstGeom prst="rect">
                <a:avLst/>
              </a:prstGeom>
              <a:solidFill>
                <a:srgbClr val="BD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717">
                <a:extLst>
                  <a:ext uri="{FF2B5EF4-FFF2-40B4-BE49-F238E27FC236}">
                    <a16:creationId xmlns:a16="http://schemas.microsoft.com/office/drawing/2014/main" id="{4937C84B-12A0-F094-A3CE-E87BC99D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0"/>
                <a:ext cx="100" cy="1"/>
              </a:xfrm>
              <a:prstGeom prst="rect">
                <a:avLst/>
              </a:prstGeom>
              <a:solidFill>
                <a:srgbClr val="BD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718">
                <a:extLst>
                  <a:ext uri="{FF2B5EF4-FFF2-40B4-BE49-F238E27FC236}">
                    <a16:creationId xmlns:a16="http://schemas.microsoft.com/office/drawing/2014/main" id="{C92B33D6-0202-64A7-694F-410EACDB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1"/>
                <a:ext cx="100" cy="1"/>
              </a:xfrm>
              <a:prstGeom prst="rect">
                <a:avLst/>
              </a:prstGeom>
              <a:solidFill>
                <a:srgbClr val="BD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Rectangle 719">
                <a:extLst>
                  <a:ext uri="{FF2B5EF4-FFF2-40B4-BE49-F238E27FC236}">
                    <a16:creationId xmlns:a16="http://schemas.microsoft.com/office/drawing/2014/main" id="{8C02B12F-34F9-87EA-73B1-DBF82B107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2"/>
                <a:ext cx="100" cy="1"/>
              </a:xfrm>
              <a:prstGeom prst="rect">
                <a:avLst/>
              </a:prstGeom>
              <a:solidFill>
                <a:srgbClr val="BB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Rectangle 720">
                <a:extLst>
                  <a:ext uri="{FF2B5EF4-FFF2-40B4-BE49-F238E27FC236}">
                    <a16:creationId xmlns:a16="http://schemas.microsoft.com/office/drawing/2014/main" id="{28172F15-33A7-10D8-07DD-C29DBFA9C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3"/>
                <a:ext cx="100" cy="1"/>
              </a:xfrm>
              <a:prstGeom prst="rect">
                <a:avLst/>
              </a:prstGeom>
              <a:solidFill>
                <a:srgbClr val="BB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Rectangle 721">
                <a:extLst>
                  <a:ext uri="{FF2B5EF4-FFF2-40B4-BE49-F238E27FC236}">
                    <a16:creationId xmlns:a16="http://schemas.microsoft.com/office/drawing/2014/main" id="{562B2936-7536-102A-03B0-BB836D8F3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4"/>
                <a:ext cx="100" cy="1"/>
              </a:xfrm>
              <a:prstGeom prst="rect">
                <a:avLst/>
              </a:prstGeom>
              <a:solidFill>
                <a:srgbClr val="BB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Rectangle 722">
                <a:extLst>
                  <a:ext uri="{FF2B5EF4-FFF2-40B4-BE49-F238E27FC236}">
                    <a16:creationId xmlns:a16="http://schemas.microsoft.com/office/drawing/2014/main" id="{940CB2A5-9826-D0E7-1203-32607210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4"/>
                <a:ext cx="100" cy="1"/>
              </a:xfrm>
              <a:prstGeom prst="rect">
                <a:avLst/>
              </a:prstGeom>
              <a:solidFill>
                <a:srgbClr val="B9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Rectangle 723">
                <a:extLst>
                  <a:ext uri="{FF2B5EF4-FFF2-40B4-BE49-F238E27FC236}">
                    <a16:creationId xmlns:a16="http://schemas.microsoft.com/office/drawing/2014/main" id="{E226B908-C732-B20E-8E63-BC2EBB185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5"/>
                <a:ext cx="100" cy="1"/>
              </a:xfrm>
              <a:prstGeom prst="rect">
                <a:avLst/>
              </a:prstGeom>
              <a:solidFill>
                <a:srgbClr val="B9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724">
                <a:extLst>
                  <a:ext uri="{FF2B5EF4-FFF2-40B4-BE49-F238E27FC236}">
                    <a16:creationId xmlns:a16="http://schemas.microsoft.com/office/drawing/2014/main" id="{44BB9295-B972-46A8-134A-6706B5285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6"/>
                <a:ext cx="100" cy="1"/>
              </a:xfrm>
              <a:prstGeom prst="rect">
                <a:avLst/>
              </a:prstGeom>
              <a:solidFill>
                <a:srgbClr val="BBC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Rectangle 725">
                <a:extLst>
                  <a:ext uri="{FF2B5EF4-FFF2-40B4-BE49-F238E27FC236}">
                    <a16:creationId xmlns:a16="http://schemas.microsoft.com/office/drawing/2014/main" id="{7BA71EB1-28DD-3FB0-0CA5-C9C0C46FE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7"/>
                <a:ext cx="100" cy="1"/>
              </a:xfrm>
              <a:prstGeom prst="rect">
                <a:avLst/>
              </a:prstGeom>
              <a:solidFill>
                <a:srgbClr val="B9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Rectangle 726">
                <a:extLst>
                  <a:ext uri="{FF2B5EF4-FFF2-40B4-BE49-F238E27FC236}">
                    <a16:creationId xmlns:a16="http://schemas.microsoft.com/office/drawing/2014/main" id="{7E554E06-6AAB-C1FC-F626-89E80C152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7"/>
                <a:ext cx="100" cy="1"/>
              </a:xfrm>
              <a:prstGeom prst="rect">
                <a:avLst/>
              </a:prstGeom>
              <a:solidFill>
                <a:srgbClr val="B9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Rectangle 727">
                <a:extLst>
                  <a:ext uri="{FF2B5EF4-FFF2-40B4-BE49-F238E27FC236}">
                    <a16:creationId xmlns:a16="http://schemas.microsoft.com/office/drawing/2014/main" id="{BB570153-79D9-59A5-0129-54512CB39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8"/>
                <a:ext cx="100" cy="1"/>
              </a:xfrm>
              <a:prstGeom prst="rect">
                <a:avLst/>
              </a:prstGeom>
              <a:solidFill>
                <a:srgbClr val="B9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Rectangle 728">
                <a:extLst>
                  <a:ext uri="{FF2B5EF4-FFF2-40B4-BE49-F238E27FC236}">
                    <a16:creationId xmlns:a16="http://schemas.microsoft.com/office/drawing/2014/main" id="{821562B6-B0FA-E1CB-B3D9-B72B7D8F5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9"/>
                <a:ext cx="100" cy="1"/>
              </a:xfrm>
              <a:prstGeom prst="rect">
                <a:avLst/>
              </a:prstGeom>
              <a:solidFill>
                <a:srgbClr val="B7B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Rectangle 729">
                <a:extLst>
                  <a:ext uri="{FF2B5EF4-FFF2-40B4-BE49-F238E27FC236}">
                    <a16:creationId xmlns:a16="http://schemas.microsoft.com/office/drawing/2014/main" id="{16D6E83F-E549-3B9E-C237-1E94FACE6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0"/>
                <a:ext cx="100" cy="1"/>
              </a:xfrm>
              <a:prstGeom prst="rect">
                <a:avLst/>
              </a:prstGeom>
              <a:solidFill>
                <a:srgbClr val="B7B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Rectangle 730">
                <a:extLst>
                  <a:ext uri="{FF2B5EF4-FFF2-40B4-BE49-F238E27FC236}">
                    <a16:creationId xmlns:a16="http://schemas.microsoft.com/office/drawing/2014/main" id="{F8244D3E-FC36-731C-5D49-CA02EF358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1"/>
                <a:ext cx="100" cy="1"/>
              </a:xfrm>
              <a:prstGeom prst="rect">
                <a:avLst/>
              </a:prstGeom>
              <a:solidFill>
                <a:srgbClr val="B7B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731">
                <a:extLst>
                  <a:ext uri="{FF2B5EF4-FFF2-40B4-BE49-F238E27FC236}">
                    <a16:creationId xmlns:a16="http://schemas.microsoft.com/office/drawing/2014/main" id="{9AF50433-338E-FD21-43C3-48E237C4D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1"/>
                <a:ext cx="100" cy="1"/>
              </a:xfrm>
              <a:prstGeom prst="rect">
                <a:avLst/>
              </a:prstGeom>
              <a:solidFill>
                <a:srgbClr val="B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Rectangle 732">
                <a:extLst>
                  <a:ext uri="{FF2B5EF4-FFF2-40B4-BE49-F238E27FC236}">
                    <a16:creationId xmlns:a16="http://schemas.microsoft.com/office/drawing/2014/main" id="{EA5FB806-1EB7-29C9-E0BA-833856B82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2"/>
                <a:ext cx="100" cy="1"/>
              </a:xfrm>
              <a:prstGeom prst="rect">
                <a:avLst/>
              </a:prstGeom>
              <a:solidFill>
                <a:srgbClr val="B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Rectangle 733">
                <a:extLst>
                  <a:ext uri="{FF2B5EF4-FFF2-40B4-BE49-F238E27FC236}">
                    <a16:creationId xmlns:a16="http://schemas.microsoft.com/office/drawing/2014/main" id="{0B3ED148-94CE-F1F4-2887-42FDBB27A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3"/>
                <a:ext cx="100" cy="1"/>
              </a:xfrm>
              <a:prstGeom prst="rect">
                <a:avLst/>
              </a:prstGeom>
              <a:solidFill>
                <a:srgbClr val="B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734">
                <a:extLst>
                  <a:ext uri="{FF2B5EF4-FFF2-40B4-BE49-F238E27FC236}">
                    <a16:creationId xmlns:a16="http://schemas.microsoft.com/office/drawing/2014/main" id="{37D88125-4567-0A4B-CB2E-52890B8E2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4"/>
                <a:ext cx="100" cy="1"/>
              </a:xfrm>
              <a:prstGeom prst="rect">
                <a:avLst/>
              </a:prstGeom>
              <a:solidFill>
                <a:srgbClr val="B3B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Rectangle 735">
                <a:extLst>
                  <a:ext uri="{FF2B5EF4-FFF2-40B4-BE49-F238E27FC236}">
                    <a16:creationId xmlns:a16="http://schemas.microsoft.com/office/drawing/2014/main" id="{E10E5E79-8E38-9DFF-9A4D-AB944CAE3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4"/>
                <a:ext cx="100" cy="1"/>
              </a:xfrm>
              <a:prstGeom prst="rect">
                <a:avLst/>
              </a:prstGeom>
              <a:solidFill>
                <a:srgbClr val="B3B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736">
                <a:extLst>
                  <a:ext uri="{FF2B5EF4-FFF2-40B4-BE49-F238E27FC236}">
                    <a16:creationId xmlns:a16="http://schemas.microsoft.com/office/drawing/2014/main" id="{4FEF54AE-F2FE-0D78-72DE-6F213F853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5"/>
                <a:ext cx="100" cy="1"/>
              </a:xfrm>
              <a:prstGeom prst="rect">
                <a:avLst/>
              </a:prstGeom>
              <a:solidFill>
                <a:srgbClr val="B3B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Rectangle 737">
                <a:extLst>
                  <a:ext uri="{FF2B5EF4-FFF2-40B4-BE49-F238E27FC236}">
                    <a16:creationId xmlns:a16="http://schemas.microsoft.com/office/drawing/2014/main" id="{DC89F512-86E9-AB0C-EDF1-C4B21D1CB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6"/>
                <a:ext cx="100" cy="1"/>
              </a:xfrm>
              <a:prstGeom prst="rect">
                <a:avLst/>
              </a:prstGeom>
              <a:solidFill>
                <a:srgbClr val="B1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Rectangle 738">
                <a:extLst>
                  <a:ext uri="{FF2B5EF4-FFF2-40B4-BE49-F238E27FC236}">
                    <a16:creationId xmlns:a16="http://schemas.microsoft.com/office/drawing/2014/main" id="{6ABA8EC3-8AC2-C615-0DCD-8B0B72880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7"/>
                <a:ext cx="100" cy="1"/>
              </a:xfrm>
              <a:prstGeom prst="rect">
                <a:avLst/>
              </a:prstGeom>
              <a:solidFill>
                <a:srgbClr val="B1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Rectangle 739">
                <a:extLst>
                  <a:ext uri="{FF2B5EF4-FFF2-40B4-BE49-F238E27FC236}">
                    <a16:creationId xmlns:a16="http://schemas.microsoft.com/office/drawing/2014/main" id="{7AB07309-2C0A-F87B-9C64-60CE65BC6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8"/>
                <a:ext cx="100" cy="1"/>
              </a:xfrm>
              <a:prstGeom prst="rect">
                <a:avLst/>
              </a:prstGeom>
              <a:solidFill>
                <a:srgbClr val="AFB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Rectangle 740">
                <a:extLst>
                  <a:ext uri="{FF2B5EF4-FFF2-40B4-BE49-F238E27FC236}">
                    <a16:creationId xmlns:a16="http://schemas.microsoft.com/office/drawing/2014/main" id="{705D1566-E870-E497-963D-6A2135D9A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8"/>
                <a:ext cx="100" cy="1"/>
              </a:xfrm>
              <a:prstGeom prst="rect">
                <a:avLst/>
              </a:prstGeom>
              <a:solidFill>
                <a:srgbClr val="AFB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Rectangle 741">
                <a:extLst>
                  <a:ext uri="{FF2B5EF4-FFF2-40B4-BE49-F238E27FC236}">
                    <a16:creationId xmlns:a16="http://schemas.microsoft.com/office/drawing/2014/main" id="{A305F394-78D8-C956-401C-4FCD8F6AB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9"/>
                <a:ext cx="100" cy="1"/>
              </a:xfrm>
              <a:prstGeom prst="rect">
                <a:avLst/>
              </a:prstGeom>
              <a:solidFill>
                <a:srgbClr val="AFB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Rectangle 742">
                <a:extLst>
                  <a:ext uri="{FF2B5EF4-FFF2-40B4-BE49-F238E27FC236}">
                    <a16:creationId xmlns:a16="http://schemas.microsoft.com/office/drawing/2014/main" id="{F5593852-FBF8-F5A4-8A46-782BE9271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0"/>
                <a:ext cx="100" cy="1"/>
              </a:xfrm>
              <a:prstGeom prst="rect">
                <a:avLst/>
              </a:prstGeom>
              <a:solidFill>
                <a:srgbClr val="ADB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Rectangle 743">
                <a:extLst>
                  <a:ext uri="{FF2B5EF4-FFF2-40B4-BE49-F238E27FC236}">
                    <a16:creationId xmlns:a16="http://schemas.microsoft.com/office/drawing/2014/main" id="{5DAB9B92-EF06-8691-4662-14F749B44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1"/>
                <a:ext cx="100" cy="1"/>
              </a:xfrm>
              <a:prstGeom prst="rect">
                <a:avLst/>
              </a:prstGeom>
              <a:solidFill>
                <a:srgbClr val="ADB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744">
                <a:extLst>
                  <a:ext uri="{FF2B5EF4-FFF2-40B4-BE49-F238E27FC236}">
                    <a16:creationId xmlns:a16="http://schemas.microsoft.com/office/drawing/2014/main" id="{458102D9-56BB-6D2A-5C55-24D1AC722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1"/>
                <a:ext cx="100" cy="1"/>
              </a:xfrm>
              <a:prstGeom prst="rect">
                <a:avLst/>
              </a:prstGeom>
              <a:solidFill>
                <a:srgbClr val="ADB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Rectangle 745">
                <a:extLst>
                  <a:ext uri="{FF2B5EF4-FFF2-40B4-BE49-F238E27FC236}">
                    <a16:creationId xmlns:a16="http://schemas.microsoft.com/office/drawing/2014/main" id="{ADCB6771-F15B-966C-DA13-CCE619753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2"/>
                <a:ext cx="100" cy="1"/>
              </a:xfrm>
              <a:prstGeom prst="rect">
                <a:avLst/>
              </a:prstGeom>
              <a:solidFill>
                <a:srgbClr val="ABB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Rectangle 746">
                <a:extLst>
                  <a:ext uri="{FF2B5EF4-FFF2-40B4-BE49-F238E27FC236}">
                    <a16:creationId xmlns:a16="http://schemas.microsoft.com/office/drawing/2014/main" id="{9789D859-44B5-C136-CB58-7C94D3ABC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3"/>
                <a:ext cx="100" cy="1"/>
              </a:xfrm>
              <a:prstGeom prst="rect">
                <a:avLst/>
              </a:prstGeom>
              <a:solidFill>
                <a:srgbClr val="ABB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Rectangle 747">
                <a:extLst>
                  <a:ext uri="{FF2B5EF4-FFF2-40B4-BE49-F238E27FC236}">
                    <a16:creationId xmlns:a16="http://schemas.microsoft.com/office/drawing/2014/main" id="{6CFF3E01-6E0F-DB80-26CD-94BDB835B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4"/>
                <a:ext cx="100" cy="1"/>
              </a:xfrm>
              <a:prstGeom prst="rect">
                <a:avLst/>
              </a:prstGeom>
              <a:solidFill>
                <a:srgbClr val="ABB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Rectangle 748">
                <a:extLst>
                  <a:ext uri="{FF2B5EF4-FFF2-40B4-BE49-F238E27FC236}">
                    <a16:creationId xmlns:a16="http://schemas.microsoft.com/office/drawing/2014/main" id="{B8E8F297-EDF3-1D17-42DF-C81A0673B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5"/>
                <a:ext cx="100" cy="1"/>
              </a:xfrm>
              <a:prstGeom prst="rect">
                <a:avLst/>
              </a:prstGeom>
              <a:solidFill>
                <a:srgbClr val="A9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Rectangle 749">
                <a:extLst>
                  <a:ext uri="{FF2B5EF4-FFF2-40B4-BE49-F238E27FC236}">
                    <a16:creationId xmlns:a16="http://schemas.microsoft.com/office/drawing/2014/main" id="{87B1A363-4946-8130-3F75-F041D2D6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5"/>
                <a:ext cx="100" cy="1"/>
              </a:xfrm>
              <a:prstGeom prst="rect">
                <a:avLst/>
              </a:prstGeom>
              <a:solidFill>
                <a:srgbClr val="A9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Rectangle 750">
                <a:extLst>
                  <a:ext uri="{FF2B5EF4-FFF2-40B4-BE49-F238E27FC236}">
                    <a16:creationId xmlns:a16="http://schemas.microsoft.com/office/drawing/2014/main" id="{3ABF211C-DB2B-E3A0-692E-396A876B4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6"/>
                <a:ext cx="100" cy="1"/>
              </a:xfrm>
              <a:prstGeom prst="rect">
                <a:avLst/>
              </a:prstGeom>
              <a:solidFill>
                <a:srgbClr val="A9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Rectangle 751">
                <a:extLst>
                  <a:ext uri="{FF2B5EF4-FFF2-40B4-BE49-F238E27FC236}">
                    <a16:creationId xmlns:a16="http://schemas.microsoft.com/office/drawing/2014/main" id="{E35AEA4F-61B4-47D9-15EC-4F5FA12D9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7"/>
                <a:ext cx="100" cy="1"/>
              </a:xfrm>
              <a:prstGeom prst="rect">
                <a:avLst/>
              </a:prstGeom>
              <a:solidFill>
                <a:srgbClr val="A7A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Rectangle 752">
                <a:extLst>
                  <a:ext uri="{FF2B5EF4-FFF2-40B4-BE49-F238E27FC236}">
                    <a16:creationId xmlns:a16="http://schemas.microsoft.com/office/drawing/2014/main" id="{48AB37B4-5F6E-5422-7449-0D1725184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8"/>
                <a:ext cx="100" cy="1"/>
              </a:xfrm>
              <a:prstGeom prst="rect">
                <a:avLst/>
              </a:prstGeom>
              <a:solidFill>
                <a:srgbClr val="A7A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Rectangle 753">
                <a:extLst>
                  <a:ext uri="{FF2B5EF4-FFF2-40B4-BE49-F238E27FC236}">
                    <a16:creationId xmlns:a16="http://schemas.microsoft.com/office/drawing/2014/main" id="{B4E7E833-E97F-9287-4AC8-48735982B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9"/>
                <a:ext cx="100" cy="1"/>
              </a:xfrm>
              <a:prstGeom prst="rect">
                <a:avLst/>
              </a:prstGeom>
              <a:solidFill>
                <a:srgbClr val="A7A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754">
                <a:extLst>
                  <a:ext uri="{FF2B5EF4-FFF2-40B4-BE49-F238E27FC236}">
                    <a16:creationId xmlns:a16="http://schemas.microsoft.com/office/drawing/2014/main" id="{CB6682AE-3503-9422-4C16-C339F28E9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9"/>
                <a:ext cx="100" cy="1"/>
              </a:xfrm>
              <a:prstGeom prst="rect">
                <a:avLst/>
              </a:prstGeom>
              <a:solidFill>
                <a:srgbClr val="A5A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Rectangle 755">
                <a:extLst>
                  <a:ext uri="{FF2B5EF4-FFF2-40B4-BE49-F238E27FC236}">
                    <a16:creationId xmlns:a16="http://schemas.microsoft.com/office/drawing/2014/main" id="{7D858780-E609-A01F-5078-D885DDEF1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0"/>
                <a:ext cx="100" cy="1"/>
              </a:xfrm>
              <a:prstGeom prst="rect">
                <a:avLst/>
              </a:prstGeom>
              <a:solidFill>
                <a:srgbClr val="A5A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Rectangle 756">
                <a:extLst>
                  <a:ext uri="{FF2B5EF4-FFF2-40B4-BE49-F238E27FC236}">
                    <a16:creationId xmlns:a16="http://schemas.microsoft.com/office/drawing/2014/main" id="{7D6BE4C5-03A5-E740-5AA6-C97F95B3F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1"/>
                <a:ext cx="100" cy="1"/>
              </a:xfrm>
              <a:prstGeom prst="rect">
                <a:avLst/>
              </a:prstGeom>
              <a:solidFill>
                <a:srgbClr val="A5A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757">
                <a:extLst>
                  <a:ext uri="{FF2B5EF4-FFF2-40B4-BE49-F238E27FC236}">
                    <a16:creationId xmlns:a16="http://schemas.microsoft.com/office/drawing/2014/main" id="{0352B243-1928-D245-A235-B68AB40AE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2"/>
                <a:ext cx="100" cy="1"/>
              </a:xfrm>
              <a:prstGeom prst="rect">
                <a:avLst/>
              </a:prstGeom>
              <a:solidFill>
                <a:srgbClr val="A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Rectangle 758">
                <a:extLst>
                  <a:ext uri="{FF2B5EF4-FFF2-40B4-BE49-F238E27FC236}">
                    <a16:creationId xmlns:a16="http://schemas.microsoft.com/office/drawing/2014/main" id="{5A840445-E476-E1AD-2C5B-FAB6F5EC2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2"/>
                <a:ext cx="100" cy="1"/>
              </a:xfrm>
              <a:prstGeom prst="rect">
                <a:avLst/>
              </a:prstGeom>
              <a:solidFill>
                <a:srgbClr val="A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Rectangle 759">
                <a:extLst>
                  <a:ext uri="{FF2B5EF4-FFF2-40B4-BE49-F238E27FC236}">
                    <a16:creationId xmlns:a16="http://schemas.microsoft.com/office/drawing/2014/main" id="{F4559B44-89DC-830D-7431-8E51B0C87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3"/>
                <a:ext cx="100" cy="1"/>
              </a:xfrm>
              <a:prstGeom prst="rect">
                <a:avLst/>
              </a:prstGeom>
              <a:solidFill>
                <a:srgbClr val="A3A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Rectangle 760">
                <a:extLst>
                  <a:ext uri="{FF2B5EF4-FFF2-40B4-BE49-F238E27FC236}">
                    <a16:creationId xmlns:a16="http://schemas.microsoft.com/office/drawing/2014/main" id="{84D6ACEB-F02D-5783-798D-15B73D0D8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4"/>
                <a:ext cx="100" cy="1"/>
              </a:xfrm>
              <a:prstGeom prst="rect">
                <a:avLst/>
              </a:prstGeom>
              <a:solidFill>
                <a:srgbClr val="A1A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Rectangle 761">
                <a:extLst>
                  <a:ext uri="{FF2B5EF4-FFF2-40B4-BE49-F238E27FC236}">
                    <a16:creationId xmlns:a16="http://schemas.microsoft.com/office/drawing/2014/main" id="{0F93DDEF-841E-37AE-A498-ED4566BDB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5"/>
                <a:ext cx="100" cy="1"/>
              </a:xfrm>
              <a:prstGeom prst="rect">
                <a:avLst/>
              </a:prstGeom>
              <a:solidFill>
                <a:srgbClr val="A1A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762">
                <a:extLst>
                  <a:ext uri="{FF2B5EF4-FFF2-40B4-BE49-F238E27FC236}">
                    <a16:creationId xmlns:a16="http://schemas.microsoft.com/office/drawing/2014/main" id="{EFD53163-904D-F136-03CA-2788B9639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6"/>
                <a:ext cx="100" cy="1"/>
              </a:xfrm>
              <a:prstGeom prst="rect">
                <a:avLst/>
              </a:prstGeom>
              <a:solidFill>
                <a:srgbClr val="A1A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Rectangle 763">
                <a:extLst>
                  <a:ext uri="{FF2B5EF4-FFF2-40B4-BE49-F238E27FC236}">
                    <a16:creationId xmlns:a16="http://schemas.microsoft.com/office/drawing/2014/main" id="{727F58E4-DEFD-8B01-9D6C-56A5EE418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6"/>
                <a:ext cx="100" cy="1"/>
              </a:xfrm>
              <a:prstGeom prst="rect">
                <a:avLst/>
              </a:prstGeom>
              <a:solidFill>
                <a:srgbClr val="9FA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764">
                <a:extLst>
                  <a:ext uri="{FF2B5EF4-FFF2-40B4-BE49-F238E27FC236}">
                    <a16:creationId xmlns:a16="http://schemas.microsoft.com/office/drawing/2014/main" id="{11130648-7690-49CD-3607-5FDE48E71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7"/>
                <a:ext cx="100" cy="1"/>
              </a:xfrm>
              <a:prstGeom prst="rect">
                <a:avLst/>
              </a:prstGeom>
              <a:solidFill>
                <a:srgbClr val="9FA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765">
                <a:extLst>
                  <a:ext uri="{FF2B5EF4-FFF2-40B4-BE49-F238E27FC236}">
                    <a16:creationId xmlns:a16="http://schemas.microsoft.com/office/drawing/2014/main" id="{4A9BF8D4-8C37-37E8-3F02-83B093533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8"/>
                <a:ext cx="100" cy="1"/>
              </a:xfrm>
              <a:prstGeom prst="rect">
                <a:avLst/>
              </a:prstGeom>
              <a:solidFill>
                <a:srgbClr val="9FA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Rectangle 766">
                <a:extLst>
                  <a:ext uri="{FF2B5EF4-FFF2-40B4-BE49-F238E27FC236}">
                    <a16:creationId xmlns:a16="http://schemas.microsoft.com/office/drawing/2014/main" id="{016B85BB-9ED1-E93E-6E5E-A4724E95C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9"/>
                <a:ext cx="100" cy="1"/>
              </a:xfrm>
              <a:prstGeom prst="rect">
                <a:avLst/>
              </a:prstGeom>
              <a:solidFill>
                <a:srgbClr val="9D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767">
                <a:extLst>
                  <a:ext uri="{FF2B5EF4-FFF2-40B4-BE49-F238E27FC236}">
                    <a16:creationId xmlns:a16="http://schemas.microsoft.com/office/drawing/2014/main" id="{BC54791D-1A4F-E0E1-55A8-3EEB30B2A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9"/>
                <a:ext cx="100" cy="1"/>
              </a:xfrm>
              <a:prstGeom prst="rect">
                <a:avLst/>
              </a:prstGeom>
              <a:solidFill>
                <a:srgbClr val="9D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Rectangle 768">
                <a:extLst>
                  <a:ext uri="{FF2B5EF4-FFF2-40B4-BE49-F238E27FC236}">
                    <a16:creationId xmlns:a16="http://schemas.microsoft.com/office/drawing/2014/main" id="{8340F36E-72E3-00B7-9165-A43C762F1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0"/>
                <a:ext cx="100" cy="1"/>
              </a:xfrm>
              <a:prstGeom prst="rect">
                <a:avLst/>
              </a:prstGeom>
              <a:solidFill>
                <a:srgbClr val="9D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Rectangle 769">
                <a:extLst>
                  <a:ext uri="{FF2B5EF4-FFF2-40B4-BE49-F238E27FC236}">
                    <a16:creationId xmlns:a16="http://schemas.microsoft.com/office/drawing/2014/main" id="{14CE7F1F-5185-EA38-5859-758420417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1"/>
                <a:ext cx="100" cy="1"/>
              </a:xfrm>
              <a:prstGeom prst="rect">
                <a:avLst/>
              </a:prstGeom>
              <a:solidFill>
                <a:srgbClr val="9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Rectangle 770">
                <a:extLst>
                  <a:ext uri="{FF2B5EF4-FFF2-40B4-BE49-F238E27FC236}">
                    <a16:creationId xmlns:a16="http://schemas.microsoft.com/office/drawing/2014/main" id="{1EB9F60F-C0C7-EEC4-36C8-1E8B85223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2"/>
                <a:ext cx="100" cy="1"/>
              </a:xfrm>
              <a:prstGeom prst="rect">
                <a:avLst/>
              </a:prstGeom>
              <a:solidFill>
                <a:srgbClr val="9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Rectangle 771">
                <a:extLst>
                  <a:ext uri="{FF2B5EF4-FFF2-40B4-BE49-F238E27FC236}">
                    <a16:creationId xmlns:a16="http://schemas.microsoft.com/office/drawing/2014/main" id="{3D2AB2B6-E0EB-6FEC-E25E-502EB81E1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3"/>
                <a:ext cx="100" cy="1"/>
              </a:xfrm>
              <a:prstGeom prst="rect">
                <a:avLst/>
              </a:prstGeom>
              <a:solidFill>
                <a:srgbClr val="9DA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Rectangle 772">
                <a:extLst>
                  <a:ext uri="{FF2B5EF4-FFF2-40B4-BE49-F238E27FC236}">
                    <a16:creationId xmlns:a16="http://schemas.microsoft.com/office/drawing/2014/main" id="{8C88CB86-8CE2-3455-6806-7987AB2BC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3"/>
                <a:ext cx="100" cy="1"/>
              </a:xfrm>
              <a:prstGeom prst="rect">
                <a:avLst/>
              </a:prstGeom>
              <a:solidFill>
                <a:srgbClr val="9BA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Rectangle 773">
                <a:extLst>
                  <a:ext uri="{FF2B5EF4-FFF2-40B4-BE49-F238E27FC236}">
                    <a16:creationId xmlns:a16="http://schemas.microsoft.com/office/drawing/2014/main" id="{ACB93B76-7E13-6C00-9E49-30A395A54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4"/>
                <a:ext cx="100" cy="1"/>
              </a:xfrm>
              <a:prstGeom prst="rect">
                <a:avLst/>
              </a:prstGeom>
              <a:solidFill>
                <a:srgbClr val="9BA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Rectangle 774">
                <a:extLst>
                  <a:ext uri="{FF2B5EF4-FFF2-40B4-BE49-F238E27FC236}">
                    <a16:creationId xmlns:a16="http://schemas.microsoft.com/office/drawing/2014/main" id="{A3AFE59D-D03B-4FB2-AA02-B4D5962BA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5"/>
                <a:ext cx="100" cy="1"/>
              </a:xfrm>
              <a:prstGeom prst="rect">
                <a:avLst/>
              </a:prstGeom>
              <a:solidFill>
                <a:srgbClr val="9BA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Rectangle 775">
                <a:extLst>
                  <a:ext uri="{FF2B5EF4-FFF2-40B4-BE49-F238E27FC236}">
                    <a16:creationId xmlns:a16="http://schemas.microsoft.com/office/drawing/2014/main" id="{1CD412A9-7F5E-D324-97EC-37CA229D6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6"/>
                <a:ext cx="100" cy="1"/>
              </a:xfrm>
              <a:prstGeom prst="rect">
                <a:avLst/>
              </a:prstGeom>
              <a:solidFill>
                <a:srgbClr val="99A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Rectangle 776">
                <a:extLst>
                  <a:ext uri="{FF2B5EF4-FFF2-40B4-BE49-F238E27FC236}">
                    <a16:creationId xmlns:a16="http://schemas.microsoft.com/office/drawing/2014/main" id="{386677F3-3261-B1F0-683E-04E522D92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6"/>
                <a:ext cx="100" cy="1"/>
              </a:xfrm>
              <a:prstGeom prst="rect">
                <a:avLst/>
              </a:prstGeom>
              <a:solidFill>
                <a:srgbClr val="99A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777">
                <a:extLst>
                  <a:ext uri="{FF2B5EF4-FFF2-40B4-BE49-F238E27FC236}">
                    <a16:creationId xmlns:a16="http://schemas.microsoft.com/office/drawing/2014/main" id="{4BA1A0F1-3237-D3F0-57D3-AFDCB76E1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7"/>
                <a:ext cx="100" cy="1"/>
              </a:xfrm>
              <a:prstGeom prst="rect">
                <a:avLst/>
              </a:prstGeom>
              <a:solidFill>
                <a:srgbClr val="99A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Rectangle 778">
                <a:extLst>
                  <a:ext uri="{FF2B5EF4-FFF2-40B4-BE49-F238E27FC236}">
                    <a16:creationId xmlns:a16="http://schemas.microsoft.com/office/drawing/2014/main" id="{CDC6E235-46E8-B37D-0937-ACD3C49B8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8"/>
                <a:ext cx="100" cy="1"/>
              </a:xfrm>
              <a:prstGeom prst="rect">
                <a:avLst/>
              </a:prstGeom>
              <a:solidFill>
                <a:srgbClr val="97A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Rectangle 779">
                <a:extLst>
                  <a:ext uri="{FF2B5EF4-FFF2-40B4-BE49-F238E27FC236}">
                    <a16:creationId xmlns:a16="http://schemas.microsoft.com/office/drawing/2014/main" id="{EBF8BCE2-7FDB-2D64-4531-D8DB260B1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9"/>
                <a:ext cx="100" cy="1"/>
              </a:xfrm>
              <a:prstGeom prst="rect">
                <a:avLst/>
              </a:prstGeom>
              <a:solidFill>
                <a:srgbClr val="97A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Rectangle 780">
                <a:extLst>
                  <a:ext uri="{FF2B5EF4-FFF2-40B4-BE49-F238E27FC236}">
                    <a16:creationId xmlns:a16="http://schemas.microsoft.com/office/drawing/2014/main" id="{0F2108BC-20EC-7808-25D6-192D6F594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0"/>
                <a:ext cx="100" cy="1"/>
              </a:xfrm>
              <a:prstGeom prst="rect">
                <a:avLst/>
              </a:prstGeom>
              <a:solidFill>
                <a:srgbClr val="97A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Rectangle 781">
                <a:extLst>
                  <a:ext uri="{FF2B5EF4-FFF2-40B4-BE49-F238E27FC236}">
                    <a16:creationId xmlns:a16="http://schemas.microsoft.com/office/drawing/2014/main" id="{617E2071-D9DC-2BF1-AB35-2B27B763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0"/>
                <a:ext cx="100" cy="1"/>
              </a:xfrm>
              <a:prstGeom prst="rect">
                <a:avLst/>
              </a:prstGeom>
              <a:solidFill>
                <a:srgbClr val="959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Rectangle 782">
                <a:extLst>
                  <a:ext uri="{FF2B5EF4-FFF2-40B4-BE49-F238E27FC236}">
                    <a16:creationId xmlns:a16="http://schemas.microsoft.com/office/drawing/2014/main" id="{1B98A10A-1956-05FE-FF52-DF51AA2C6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1"/>
                <a:ext cx="100" cy="1"/>
              </a:xfrm>
              <a:prstGeom prst="rect">
                <a:avLst/>
              </a:prstGeom>
              <a:solidFill>
                <a:srgbClr val="959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Rectangle 783">
                <a:extLst>
                  <a:ext uri="{FF2B5EF4-FFF2-40B4-BE49-F238E27FC236}">
                    <a16:creationId xmlns:a16="http://schemas.microsoft.com/office/drawing/2014/main" id="{29F85C33-BB80-D706-62BE-4D86020BF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2"/>
                <a:ext cx="100" cy="1"/>
              </a:xfrm>
              <a:prstGeom prst="rect">
                <a:avLst/>
              </a:prstGeom>
              <a:solidFill>
                <a:srgbClr val="959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Rectangle 784">
                <a:extLst>
                  <a:ext uri="{FF2B5EF4-FFF2-40B4-BE49-F238E27FC236}">
                    <a16:creationId xmlns:a16="http://schemas.microsoft.com/office/drawing/2014/main" id="{7ACA2DED-4454-B7EC-0417-0271B5D0D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3"/>
                <a:ext cx="100" cy="1"/>
              </a:xfrm>
              <a:prstGeom prst="rect">
                <a:avLst/>
              </a:prstGeom>
              <a:solidFill>
                <a:srgbClr val="939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Rectangle 785">
                <a:extLst>
                  <a:ext uri="{FF2B5EF4-FFF2-40B4-BE49-F238E27FC236}">
                    <a16:creationId xmlns:a16="http://schemas.microsoft.com/office/drawing/2014/main" id="{12E7BD6B-FD8D-4C13-C63F-592C88A1C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3"/>
                <a:ext cx="100" cy="1"/>
              </a:xfrm>
              <a:prstGeom prst="rect">
                <a:avLst/>
              </a:prstGeom>
              <a:solidFill>
                <a:srgbClr val="939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Rectangle 786">
                <a:extLst>
                  <a:ext uri="{FF2B5EF4-FFF2-40B4-BE49-F238E27FC236}">
                    <a16:creationId xmlns:a16="http://schemas.microsoft.com/office/drawing/2014/main" id="{7EEB0548-0F75-C2F9-936B-7BF4F1B3B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4"/>
                <a:ext cx="100" cy="1"/>
              </a:xfrm>
              <a:prstGeom prst="rect">
                <a:avLst/>
              </a:prstGeom>
              <a:solidFill>
                <a:srgbClr val="939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Rectangle 787">
                <a:extLst>
                  <a:ext uri="{FF2B5EF4-FFF2-40B4-BE49-F238E27FC236}">
                    <a16:creationId xmlns:a16="http://schemas.microsoft.com/office/drawing/2014/main" id="{1CC28AD6-619F-2B1E-FCA5-8D0A1FDD4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5"/>
                <a:ext cx="100" cy="1"/>
              </a:xfrm>
              <a:prstGeom prst="rect">
                <a:avLst/>
              </a:prstGeom>
              <a:solidFill>
                <a:srgbClr val="919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Rectangle 788">
                <a:extLst>
                  <a:ext uri="{FF2B5EF4-FFF2-40B4-BE49-F238E27FC236}">
                    <a16:creationId xmlns:a16="http://schemas.microsoft.com/office/drawing/2014/main" id="{BE1F767C-452B-96F9-760F-4A1443B79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6"/>
                <a:ext cx="100" cy="1"/>
              </a:xfrm>
              <a:prstGeom prst="rect">
                <a:avLst/>
              </a:prstGeom>
              <a:solidFill>
                <a:srgbClr val="919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Rectangle 789">
                <a:extLst>
                  <a:ext uri="{FF2B5EF4-FFF2-40B4-BE49-F238E27FC236}">
                    <a16:creationId xmlns:a16="http://schemas.microsoft.com/office/drawing/2014/main" id="{BC2C453F-1D43-D961-D5D2-626380098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7"/>
                <a:ext cx="100" cy="1"/>
              </a:xfrm>
              <a:prstGeom prst="rect">
                <a:avLst/>
              </a:prstGeom>
              <a:solidFill>
                <a:srgbClr val="919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Rectangle 790">
                <a:extLst>
                  <a:ext uri="{FF2B5EF4-FFF2-40B4-BE49-F238E27FC236}">
                    <a16:creationId xmlns:a16="http://schemas.microsoft.com/office/drawing/2014/main" id="{07EC24DB-E54C-120E-41AA-779FF9B89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7"/>
                <a:ext cx="100" cy="1"/>
              </a:xfrm>
              <a:prstGeom prst="rect">
                <a:avLst/>
              </a:prstGeom>
              <a:solidFill>
                <a:srgbClr val="8F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Rectangle 791">
                <a:extLst>
                  <a:ext uri="{FF2B5EF4-FFF2-40B4-BE49-F238E27FC236}">
                    <a16:creationId xmlns:a16="http://schemas.microsoft.com/office/drawing/2014/main" id="{74474FFD-C97A-859F-FAE8-21FDAFF18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8"/>
                <a:ext cx="100" cy="1"/>
              </a:xfrm>
              <a:prstGeom prst="rect">
                <a:avLst/>
              </a:prstGeom>
              <a:solidFill>
                <a:srgbClr val="8F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Rectangle 792">
                <a:extLst>
                  <a:ext uri="{FF2B5EF4-FFF2-40B4-BE49-F238E27FC236}">
                    <a16:creationId xmlns:a16="http://schemas.microsoft.com/office/drawing/2014/main" id="{6F1C3025-EC24-3732-4FB8-0360AC8B9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9"/>
                <a:ext cx="100" cy="1"/>
              </a:xfrm>
              <a:prstGeom prst="rect">
                <a:avLst/>
              </a:prstGeom>
              <a:solidFill>
                <a:srgbClr val="8F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Rectangle 793">
                <a:extLst>
                  <a:ext uri="{FF2B5EF4-FFF2-40B4-BE49-F238E27FC236}">
                    <a16:creationId xmlns:a16="http://schemas.microsoft.com/office/drawing/2014/main" id="{5FDD0FAA-67C3-6BEB-803E-DDC6BB42A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0"/>
                <a:ext cx="100" cy="1"/>
              </a:xfrm>
              <a:prstGeom prst="rect">
                <a:avLst/>
              </a:prstGeom>
              <a:solidFill>
                <a:srgbClr val="8D9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Rectangle 794">
                <a:extLst>
                  <a:ext uri="{FF2B5EF4-FFF2-40B4-BE49-F238E27FC236}">
                    <a16:creationId xmlns:a16="http://schemas.microsoft.com/office/drawing/2014/main" id="{F487238B-31BD-1C16-6F7A-259CF7041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1"/>
                <a:ext cx="100" cy="1"/>
              </a:xfrm>
              <a:prstGeom prst="rect">
                <a:avLst/>
              </a:prstGeom>
              <a:solidFill>
                <a:srgbClr val="8D9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Rectangle 795">
                <a:extLst>
                  <a:ext uri="{FF2B5EF4-FFF2-40B4-BE49-F238E27FC236}">
                    <a16:creationId xmlns:a16="http://schemas.microsoft.com/office/drawing/2014/main" id="{D12414A5-A5DA-6700-5AC6-E4927ADA0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1"/>
                <a:ext cx="100" cy="1"/>
              </a:xfrm>
              <a:prstGeom prst="rect">
                <a:avLst/>
              </a:prstGeom>
              <a:solidFill>
                <a:srgbClr val="8D9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Rectangle 796">
                <a:extLst>
                  <a:ext uri="{FF2B5EF4-FFF2-40B4-BE49-F238E27FC236}">
                    <a16:creationId xmlns:a16="http://schemas.microsoft.com/office/drawing/2014/main" id="{A8686927-D936-1D2D-43DE-51945A596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2"/>
                <a:ext cx="100" cy="1"/>
              </a:xfrm>
              <a:prstGeom prst="rect">
                <a:avLst/>
              </a:prstGeom>
              <a:solidFill>
                <a:srgbClr val="8B9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Rectangle 797">
                <a:extLst>
                  <a:ext uri="{FF2B5EF4-FFF2-40B4-BE49-F238E27FC236}">
                    <a16:creationId xmlns:a16="http://schemas.microsoft.com/office/drawing/2014/main" id="{76C58259-217D-4A85-B9D3-861805601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3"/>
                <a:ext cx="100" cy="1"/>
              </a:xfrm>
              <a:prstGeom prst="rect">
                <a:avLst/>
              </a:prstGeom>
              <a:solidFill>
                <a:srgbClr val="8B9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Rectangle 798">
                <a:extLst>
                  <a:ext uri="{FF2B5EF4-FFF2-40B4-BE49-F238E27FC236}">
                    <a16:creationId xmlns:a16="http://schemas.microsoft.com/office/drawing/2014/main" id="{061364BB-984B-C27E-77AD-4A5BF776B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4"/>
                <a:ext cx="100" cy="1"/>
              </a:xfrm>
              <a:prstGeom prst="rect">
                <a:avLst/>
              </a:prstGeom>
              <a:solidFill>
                <a:srgbClr val="8B9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Rectangle 799">
                <a:extLst>
                  <a:ext uri="{FF2B5EF4-FFF2-40B4-BE49-F238E27FC236}">
                    <a16:creationId xmlns:a16="http://schemas.microsoft.com/office/drawing/2014/main" id="{FD8DD517-E1AB-0948-F066-76CA15603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4"/>
                <a:ext cx="100" cy="1"/>
              </a:xfrm>
              <a:prstGeom prst="rect">
                <a:avLst/>
              </a:prstGeom>
              <a:solidFill>
                <a:srgbClr val="899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Rectangle 800">
                <a:extLst>
                  <a:ext uri="{FF2B5EF4-FFF2-40B4-BE49-F238E27FC236}">
                    <a16:creationId xmlns:a16="http://schemas.microsoft.com/office/drawing/2014/main" id="{2771D312-2F5D-B7B6-5119-7919C080B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5"/>
                <a:ext cx="100" cy="1"/>
              </a:xfrm>
              <a:prstGeom prst="rect">
                <a:avLst/>
              </a:prstGeom>
              <a:solidFill>
                <a:srgbClr val="899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Rectangle 801">
                <a:extLst>
                  <a:ext uri="{FF2B5EF4-FFF2-40B4-BE49-F238E27FC236}">
                    <a16:creationId xmlns:a16="http://schemas.microsoft.com/office/drawing/2014/main" id="{15128959-C80D-600F-6114-5EABD1843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6"/>
                <a:ext cx="100" cy="1"/>
              </a:xfrm>
              <a:prstGeom prst="rect">
                <a:avLst/>
              </a:prstGeom>
              <a:solidFill>
                <a:srgbClr val="899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Rectangle 802">
                <a:extLst>
                  <a:ext uri="{FF2B5EF4-FFF2-40B4-BE49-F238E27FC236}">
                    <a16:creationId xmlns:a16="http://schemas.microsoft.com/office/drawing/2014/main" id="{A87A943E-B017-337A-642E-3A048FA6D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7"/>
                <a:ext cx="100" cy="1"/>
              </a:xfrm>
              <a:prstGeom prst="rect">
                <a:avLst/>
              </a:prstGeom>
              <a:solidFill>
                <a:srgbClr val="87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803">
                <a:extLst>
                  <a:ext uri="{FF2B5EF4-FFF2-40B4-BE49-F238E27FC236}">
                    <a16:creationId xmlns:a16="http://schemas.microsoft.com/office/drawing/2014/main" id="{AEB07E18-CA63-BB26-B099-AAA7203C3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8"/>
                <a:ext cx="100" cy="1"/>
              </a:xfrm>
              <a:prstGeom prst="rect">
                <a:avLst/>
              </a:prstGeom>
              <a:solidFill>
                <a:srgbClr val="87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Rectangle 804">
                <a:extLst>
                  <a:ext uri="{FF2B5EF4-FFF2-40B4-BE49-F238E27FC236}">
                    <a16:creationId xmlns:a16="http://schemas.microsoft.com/office/drawing/2014/main" id="{04C07360-621A-7160-93F2-04F1F6FA1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8"/>
                <a:ext cx="100" cy="1"/>
              </a:xfrm>
              <a:prstGeom prst="rect">
                <a:avLst/>
              </a:prstGeom>
              <a:solidFill>
                <a:srgbClr val="87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805">
                <a:extLst>
                  <a:ext uri="{FF2B5EF4-FFF2-40B4-BE49-F238E27FC236}">
                    <a16:creationId xmlns:a16="http://schemas.microsoft.com/office/drawing/2014/main" id="{6CB51890-7C22-D9EE-9DBB-1492FCE6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9"/>
                <a:ext cx="100" cy="1"/>
              </a:xfrm>
              <a:prstGeom prst="rect">
                <a:avLst/>
              </a:prstGeom>
              <a:solidFill>
                <a:srgbClr val="859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Rectangle 806">
                <a:extLst>
                  <a:ext uri="{FF2B5EF4-FFF2-40B4-BE49-F238E27FC236}">
                    <a16:creationId xmlns:a16="http://schemas.microsoft.com/office/drawing/2014/main" id="{41A75518-551A-A8C7-75E6-FCEA924F9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0"/>
                <a:ext cx="100" cy="1"/>
              </a:xfrm>
              <a:prstGeom prst="rect">
                <a:avLst/>
              </a:prstGeom>
              <a:solidFill>
                <a:srgbClr val="85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Rectangle 807">
                <a:extLst>
                  <a:ext uri="{FF2B5EF4-FFF2-40B4-BE49-F238E27FC236}">
                    <a16:creationId xmlns:a16="http://schemas.microsoft.com/office/drawing/2014/main" id="{CE766398-7C1C-F0D0-1773-D01B65DFB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1"/>
                <a:ext cx="100" cy="1"/>
              </a:xfrm>
              <a:prstGeom prst="rect">
                <a:avLst/>
              </a:prstGeom>
              <a:solidFill>
                <a:srgbClr val="859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" name="Group 1009">
              <a:extLst>
                <a:ext uri="{FF2B5EF4-FFF2-40B4-BE49-F238E27FC236}">
                  <a16:creationId xmlns:a16="http://schemas.microsoft.com/office/drawing/2014/main" id="{47572230-097B-37D8-ACC3-E98360890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" y="3476"/>
              <a:ext cx="109" cy="472"/>
              <a:chOff x="329" y="3476"/>
              <a:chExt cx="109" cy="472"/>
            </a:xfrm>
          </p:grpSpPr>
          <p:sp>
            <p:nvSpPr>
              <p:cNvPr id="852" name="Rectangle 809">
                <a:extLst>
                  <a:ext uri="{FF2B5EF4-FFF2-40B4-BE49-F238E27FC236}">
                    <a16:creationId xmlns:a16="http://schemas.microsoft.com/office/drawing/2014/main" id="{D74A4EFD-8703-7219-62B0-CCB8BEBED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1"/>
                <a:ext cx="100" cy="1"/>
              </a:xfrm>
              <a:prstGeom prst="rect">
                <a:avLst/>
              </a:prstGeom>
              <a:solidFill>
                <a:srgbClr val="839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Rectangle 810">
                <a:extLst>
                  <a:ext uri="{FF2B5EF4-FFF2-40B4-BE49-F238E27FC236}">
                    <a16:creationId xmlns:a16="http://schemas.microsoft.com/office/drawing/2014/main" id="{378A92A1-99A4-9909-D10C-50F2A2E04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2"/>
                <a:ext cx="100" cy="1"/>
              </a:xfrm>
              <a:prstGeom prst="rect">
                <a:avLst/>
              </a:prstGeom>
              <a:solidFill>
                <a:srgbClr val="839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Rectangle 811">
                <a:extLst>
                  <a:ext uri="{FF2B5EF4-FFF2-40B4-BE49-F238E27FC236}">
                    <a16:creationId xmlns:a16="http://schemas.microsoft.com/office/drawing/2014/main" id="{C2C38920-9B4F-1A71-C000-46E009D04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3"/>
                <a:ext cx="100" cy="1"/>
              </a:xfrm>
              <a:prstGeom prst="rect">
                <a:avLst/>
              </a:prstGeom>
              <a:solidFill>
                <a:srgbClr val="819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Rectangle 812">
                <a:extLst>
                  <a:ext uri="{FF2B5EF4-FFF2-40B4-BE49-F238E27FC236}">
                    <a16:creationId xmlns:a16="http://schemas.microsoft.com/office/drawing/2014/main" id="{A701A438-4669-60B6-2188-D1B60D93F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4"/>
                <a:ext cx="100" cy="1"/>
              </a:xfrm>
              <a:prstGeom prst="rect">
                <a:avLst/>
              </a:prstGeom>
              <a:solidFill>
                <a:srgbClr val="819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Rectangle 813">
                <a:extLst>
                  <a:ext uri="{FF2B5EF4-FFF2-40B4-BE49-F238E27FC236}">
                    <a16:creationId xmlns:a16="http://schemas.microsoft.com/office/drawing/2014/main" id="{3BE1C479-4C19-807E-B366-38CDD1487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5"/>
                <a:ext cx="100" cy="1"/>
              </a:xfrm>
              <a:prstGeom prst="rect">
                <a:avLst/>
              </a:prstGeom>
              <a:solidFill>
                <a:srgbClr val="819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Rectangle 814">
                <a:extLst>
                  <a:ext uri="{FF2B5EF4-FFF2-40B4-BE49-F238E27FC236}">
                    <a16:creationId xmlns:a16="http://schemas.microsoft.com/office/drawing/2014/main" id="{6021339C-4F42-E92C-D4E9-F0178A6B5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5"/>
                <a:ext cx="100" cy="1"/>
              </a:xfrm>
              <a:prstGeom prst="rect">
                <a:avLst/>
              </a:prstGeom>
              <a:solidFill>
                <a:srgbClr val="7E8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Rectangle 815">
                <a:extLst>
                  <a:ext uri="{FF2B5EF4-FFF2-40B4-BE49-F238E27FC236}">
                    <a16:creationId xmlns:a16="http://schemas.microsoft.com/office/drawing/2014/main" id="{0B9B1A83-9F89-7F60-C3A0-B81CF0726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6"/>
                <a:ext cx="100" cy="1"/>
              </a:xfrm>
              <a:prstGeom prst="rect">
                <a:avLst/>
              </a:prstGeom>
              <a:solidFill>
                <a:srgbClr val="7E8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Rectangle 816">
                <a:extLst>
                  <a:ext uri="{FF2B5EF4-FFF2-40B4-BE49-F238E27FC236}">
                    <a16:creationId xmlns:a16="http://schemas.microsoft.com/office/drawing/2014/main" id="{CAA1F308-F46E-FA14-1942-BA291F4A2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7"/>
                <a:ext cx="100" cy="1"/>
              </a:xfrm>
              <a:prstGeom prst="rect">
                <a:avLst/>
              </a:prstGeom>
              <a:solidFill>
                <a:srgbClr val="7E8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Rectangle 817">
                <a:extLst>
                  <a:ext uri="{FF2B5EF4-FFF2-40B4-BE49-F238E27FC236}">
                    <a16:creationId xmlns:a16="http://schemas.microsoft.com/office/drawing/2014/main" id="{85B47589-9107-A967-E077-7157CD78D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8"/>
                <a:ext cx="100" cy="1"/>
              </a:xfrm>
              <a:prstGeom prst="rect">
                <a:avLst/>
              </a:prstGeom>
              <a:solidFill>
                <a:srgbClr val="7C8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Rectangle 818">
                <a:extLst>
                  <a:ext uri="{FF2B5EF4-FFF2-40B4-BE49-F238E27FC236}">
                    <a16:creationId xmlns:a16="http://schemas.microsoft.com/office/drawing/2014/main" id="{C0D80990-5E84-132A-09A4-CFE7CCEE2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8"/>
                <a:ext cx="100" cy="1"/>
              </a:xfrm>
              <a:prstGeom prst="rect">
                <a:avLst/>
              </a:prstGeom>
              <a:solidFill>
                <a:srgbClr val="7C8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Rectangle 819">
                <a:extLst>
                  <a:ext uri="{FF2B5EF4-FFF2-40B4-BE49-F238E27FC236}">
                    <a16:creationId xmlns:a16="http://schemas.microsoft.com/office/drawing/2014/main" id="{3BF01187-FBA7-6268-D5E5-3585F4B57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9"/>
                <a:ext cx="100" cy="1"/>
              </a:xfrm>
              <a:prstGeom prst="rect">
                <a:avLst/>
              </a:prstGeom>
              <a:solidFill>
                <a:srgbClr val="7C8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Rectangle 820">
                <a:extLst>
                  <a:ext uri="{FF2B5EF4-FFF2-40B4-BE49-F238E27FC236}">
                    <a16:creationId xmlns:a16="http://schemas.microsoft.com/office/drawing/2014/main" id="{9FEBA631-D430-BFF5-3D51-A4627AA59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0"/>
                <a:ext cx="100" cy="1"/>
              </a:xfrm>
              <a:prstGeom prst="rect">
                <a:avLst/>
              </a:prstGeom>
              <a:solidFill>
                <a:srgbClr val="7A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Rectangle 821">
                <a:extLst>
                  <a:ext uri="{FF2B5EF4-FFF2-40B4-BE49-F238E27FC236}">
                    <a16:creationId xmlns:a16="http://schemas.microsoft.com/office/drawing/2014/main" id="{FB701FF6-A5AE-3144-5DD9-E87612271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1"/>
                <a:ext cx="100" cy="1"/>
              </a:xfrm>
              <a:prstGeom prst="rect">
                <a:avLst/>
              </a:prstGeom>
              <a:solidFill>
                <a:srgbClr val="7A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Rectangle 822">
                <a:extLst>
                  <a:ext uri="{FF2B5EF4-FFF2-40B4-BE49-F238E27FC236}">
                    <a16:creationId xmlns:a16="http://schemas.microsoft.com/office/drawing/2014/main" id="{E9518074-9351-008A-BD9E-101B96C3B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2"/>
                <a:ext cx="100" cy="1"/>
              </a:xfrm>
              <a:prstGeom prst="rect">
                <a:avLst/>
              </a:prstGeom>
              <a:solidFill>
                <a:srgbClr val="7A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Rectangle 823">
                <a:extLst>
                  <a:ext uri="{FF2B5EF4-FFF2-40B4-BE49-F238E27FC236}">
                    <a16:creationId xmlns:a16="http://schemas.microsoft.com/office/drawing/2014/main" id="{083DC410-8BCD-8232-B47D-1B56CEDBC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2"/>
                <a:ext cx="100" cy="1"/>
              </a:xfrm>
              <a:prstGeom prst="rect">
                <a:avLst/>
              </a:prstGeom>
              <a:solidFill>
                <a:srgbClr val="78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824">
                <a:extLst>
                  <a:ext uri="{FF2B5EF4-FFF2-40B4-BE49-F238E27FC236}">
                    <a16:creationId xmlns:a16="http://schemas.microsoft.com/office/drawing/2014/main" id="{4F22FFDF-8327-F0EC-BB87-EF57A55A4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3"/>
                <a:ext cx="100" cy="1"/>
              </a:xfrm>
              <a:prstGeom prst="rect">
                <a:avLst/>
              </a:prstGeom>
              <a:solidFill>
                <a:srgbClr val="78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Rectangle 825">
                <a:extLst>
                  <a:ext uri="{FF2B5EF4-FFF2-40B4-BE49-F238E27FC236}">
                    <a16:creationId xmlns:a16="http://schemas.microsoft.com/office/drawing/2014/main" id="{66B710A1-8C15-5F5A-D3C7-CEEFB2FDB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4"/>
                <a:ext cx="100" cy="1"/>
              </a:xfrm>
              <a:prstGeom prst="rect">
                <a:avLst/>
              </a:prstGeom>
              <a:solidFill>
                <a:srgbClr val="78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Rectangle 826">
                <a:extLst>
                  <a:ext uri="{FF2B5EF4-FFF2-40B4-BE49-F238E27FC236}">
                    <a16:creationId xmlns:a16="http://schemas.microsoft.com/office/drawing/2014/main" id="{CB890BB0-66E9-BF94-33CB-9C6FE1D37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5"/>
                <a:ext cx="100" cy="1"/>
              </a:xfrm>
              <a:prstGeom prst="rect">
                <a:avLst/>
              </a:prstGeom>
              <a:solidFill>
                <a:srgbClr val="76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Rectangle 827">
                <a:extLst>
                  <a:ext uri="{FF2B5EF4-FFF2-40B4-BE49-F238E27FC236}">
                    <a16:creationId xmlns:a16="http://schemas.microsoft.com/office/drawing/2014/main" id="{E51A3211-C37B-7DF6-D7D7-C6040BFC2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6"/>
                <a:ext cx="100" cy="1"/>
              </a:xfrm>
              <a:prstGeom prst="rect">
                <a:avLst/>
              </a:prstGeom>
              <a:solidFill>
                <a:srgbClr val="76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Rectangle 828">
                <a:extLst>
                  <a:ext uri="{FF2B5EF4-FFF2-40B4-BE49-F238E27FC236}">
                    <a16:creationId xmlns:a16="http://schemas.microsoft.com/office/drawing/2014/main" id="{35B7EB73-FBE3-6B92-31A6-45A7FEC12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6"/>
                <a:ext cx="100" cy="1"/>
              </a:xfrm>
              <a:prstGeom prst="rect">
                <a:avLst/>
              </a:prstGeom>
              <a:solidFill>
                <a:srgbClr val="76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Rectangle 829">
                <a:extLst>
                  <a:ext uri="{FF2B5EF4-FFF2-40B4-BE49-F238E27FC236}">
                    <a16:creationId xmlns:a16="http://schemas.microsoft.com/office/drawing/2014/main" id="{B3A740E6-64DE-A0F3-D4FE-01D4681BC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7"/>
                <a:ext cx="100" cy="1"/>
              </a:xfrm>
              <a:prstGeom prst="rect">
                <a:avLst/>
              </a:prstGeom>
              <a:solidFill>
                <a:srgbClr val="748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Rectangle 830">
                <a:extLst>
                  <a:ext uri="{FF2B5EF4-FFF2-40B4-BE49-F238E27FC236}">
                    <a16:creationId xmlns:a16="http://schemas.microsoft.com/office/drawing/2014/main" id="{1D8DD7AF-D3A5-D7A7-02E1-91C8F5369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8"/>
                <a:ext cx="100" cy="1"/>
              </a:xfrm>
              <a:prstGeom prst="rect">
                <a:avLst/>
              </a:prstGeom>
              <a:solidFill>
                <a:srgbClr val="748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Rectangle 831">
                <a:extLst>
                  <a:ext uri="{FF2B5EF4-FFF2-40B4-BE49-F238E27FC236}">
                    <a16:creationId xmlns:a16="http://schemas.microsoft.com/office/drawing/2014/main" id="{51872F08-3DE8-0EB4-97DE-EB319BFAF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9"/>
                <a:ext cx="100" cy="1"/>
              </a:xfrm>
              <a:prstGeom prst="rect">
                <a:avLst/>
              </a:prstGeom>
              <a:solidFill>
                <a:srgbClr val="748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832">
                <a:extLst>
                  <a:ext uri="{FF2B5EF4-FFF2-40B4-BE49-F238E27FC236}">
                    <a16:creationId xmlns:a16="http://schemas.microsoft.com/office/drawing/2014/main" id="{F10CDBAB-8DAE-CDA8-AAA7-07278830E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9"/>
                <a:ext cx="100" cy="1"/>
              </a:xfrm>
              <a:prstGeom prst="rect">
                <a:avLst/>
              </a:prstGeom>
              <a:solidFill>
                <a:srgbClr val="728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833">
                <a:extLst>
                  <a:ext uri="{FF2B5EF4-FFF2-40B4-BE49-F238E27FC236}">
                    <a16:creationId xmlns:a16="http://schemas.microsoft.com/office/drawing/2014/main" id="{B858E250-44AE-FEBC-A9E6-25D6CB4D2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0"/>
                <a:ext cx="100" cy="1"/>
              </a:xfrm>
              <a:prstGeom prst="rect">
                <a:avLst/>
              </a:prstGeom>
              <a:solidFill>
                <a:srgbClr val="728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Rectangle 834">
                <a:extLst>
                  <a:ext uri="{FF2B5EF4-FFF2-40B4-BE49-F238E27FC236}">
                    <a16:creationId xmlns:a16="http://schemas.microsoft.com/office/drawing/2014/main" id="{99186521-1793-166A-932C-97CDB8AEA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1"/>
                <a:ext cx="100" cy="1"/>
              </a:xfrm>
              <a:prstGeom prst="rect">
                <a:avLst/>
              </a:prstGeom>
              <a:solidFill>
                <a:srgbClr val="728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Rectangle 835">
                <a:extLst>
                  <a:ext uri="{FF2B5EF4-FFF2-40B4-BE49-F238E27FC236}">
                    <a16:creationId xmlns:a16="http://schemas.microsoft.com/office/drawing/2014/main" id="{2FC2FB1E-25F7-4586-11E1-09185BC45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2"/>
                <a:ext cx="100" cy="1"/>
              </a:xfrm>
              <a:prstGeom prst="rect">
                <a:avLst/>
              </a:prstGeom>
              <a:solidFill>
                <a:srgbClr val="708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836">
                <a:extLst>
                  <a:ext uri="{FF2B5EF4-FFF2-40B4-BE49-F238E27FC236}">
                    <a16:creationId xmlns:a16="http://schemas.microsoft.com/office/drawing/2014/main" id="{2F64D6AD-3278-4E83-3828-3AB9FAB48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3"/>
                <a:ext cx="100" cy="1"/>
              </a:xfrm>
              <a:prstGeom prst="rect">
                <a:avLst/>
              </a:prstGeom>
              <a:solidFill>
                <a:srgbClr val="708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Rectangle 837">
                <a:extLst>
                  <a:ext uri="{FF2B5EF4-FFF2-40B4-BE49-F238E27FC236}">
                    <a16:creationId xmlns:a16="http://schemas.microsoft.com/office/drawing/2014/main" id="{83B0D69A-BCFC-350B-0C76-0792E3D4A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3"/>
                <a:ext cx="100" cy="1"/>
              </a:xfrm>
              <a:prstGeom prst="rect">
                <a:avLst/>
              </a:prstGeom>
              <a:solidFill>
                <a:srgbClr val="708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Rectangle 838">
                <a:extLst>
                  <a:ext uri="{FF2B5EF4-FFF2-40B4-BE49-F238E27FC236}">
                    <a16:creationId xmlns:a16="http://schemas.microsoft.com/office/drawing/2014/main" id="{37743750-3F9A-A6C1-E754-8B5CF8042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4"/>
                <a:ext cx="100" cy="1"/>
              </a:xfrm>
              <a:prstGeom prst="rect">
                <a:avLst/>
              </a:prstGeom>
              <a:solidFill>
                <a:srgbClr val="6E8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Rectangle 839">
                <a:extLst>
                  <a:ext uri="{FF2B5EF4-FFF2-40B4-BE49-F238E27FC236}">
                    <a16:creationId xmlns:a16="http://schemas.microsoft.com/office/drawing/2014/main" id="{A27318F3-A18C-99DA-A904-DA92621CE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5"/>
                <a:ext cx="100" cy="1"/>
              </a:xfrm>
              <a:prstGeom prst="rect">
                <a:avLst/>
              </a:prstGeom>
              <a:solidFill>
                <a:srgbClr val="6E8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840">
                <a:extLst>
                  <a:ext uri="{FF2B5EF4-FFF2-40B4-BE49-F238E27FC236}">
                    <a16:creationId xmlns:a16="http://schemas.microsoft.com/office/drawing/2014/main" id="{489E9129-0BB3-BAE1-93C0-B4C7B649B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6"/>
                <a:ext cx="100" cy="1"/>
              </a:xfrm>
              <a:prstGeom prst="rect">
                <a:avLst/>
              </a:prstGeom>
              <a:solidFill>
                <a:srgbClr val="6E8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Rectangle 841">
                <a:extLst>
                  <a:ext uri="{FF2B5EF4-FFF2-40B4-BE49-F238E27FC236}">
                    <a16:creationId xmlns:a16="http://schemas.microsoft.com/office/drawing/2014/main" id="{25961495-C10A-E251-5AFF-B25E6D8A5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6"/>
                <a:ext cx="100" cy="1"/>
              </a:xfrm>
              <a:prstGeom prst="rect">
                <a:avLst/>
              </a:prstGeom>
              <a:solidFill>
                <a:srgbClr val="6C8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Rectangle 842">
                <a:extLst>
                  <a:ext uri="{FF2B5EF4-FFF2-40B4-BE49-F238E27FC236}">
                    <a16:creationId xmlns:a16="http://schemas.microsoft.com/office/drawing/2014/main" id="{AEF229F0-A43F-D27A-E758-BB2B37F0D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7"/>
                <a:ext cx="100" cy="1"/>
              </a:xfrm>
              <a:prstGeom prst="rect">
                <a:avLst/>
              </a:prstGeom>
              <a:solidFill>
                <a:srgbClr val="6D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Rectangle 843">
                <a:extLst>
                  <a:ext uri="{FF2B5EF4-FFF2-40B4-BE49-F238E27FC236}">
                    <a16:creationId xmlns:a16="http://schemas.microsoft.com/office/drawing/2014/main" id="{10BC36D1-0E86-7C7D-7646-2D84C129F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8"/>
                <a:ext cx="100" cy="1"/>
              </a:xfrm>
              <a:prstGeom prst="rect">
                <a:avLst/>
              </a:prstGeom>
              <a:solidFill>
                <a:srgbClr val="6D8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7" name="Rectangle 844">
                <a:extLst>
                  <a:ext uri="{FF2B5EF4-FFF2-40B4-BE49-F238E27FC236}">
                    <a16:creationId xmlns:a16="http://schemas.microsoft.com/office/drawing/2014/main" id="{B18F8DE2-D35F-0D89-83A6-E5EC4119D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9"/>
                <a:ext cx="100" cy="1"/>
              </a:xfrm>
              <a:prstGeom prst="rect">
                <a:avLst/>
              </a:prstGeom>
              <a:solidFill>
                <a:srgbClr val="6B8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8" name="Rectangle 845">
                <a:extLst>
                  <a:ext uri="{FF2B5EF4-FFF2-40B4-BE49-F238E27FC236}">
                    <a16:creationId xmlns:a16="http://schemas.microsoft.com/office/drawing/2014/main" id="{8A94B4E6-CE0A-3233-81D7-D02A4DA75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0"/>
                <a:ext cx="100" cy="1"/>
              </a:xfrm>
              <a:prstGeom prst="rect">
                <a:avLst/>
              </a:prstGeom>
              <a:solidFill>
                <a:srgbClr val="6B8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9" name="Rectangle 846">
                <a:extLst>
                  <a:ext uri="{FF2B5EF4-FFF2-40B4-BE49-F238E27FC236}">
                    <a16:creationId xmlns:a16="http://schemas.microsoft.com/office/drawing/2014/main" id="{C59F32DE-A540-D70B-1BF0-0DDCCEF30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0"/>
                <a:ext cx="100" cy="1"/>
              </a:xfrm>
              <a:prstGeom prst="rect">
                <a:avLst/>
              </a:prstGeom>
              <a:solidFill>
                <a:srgbClr val="6B8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0" name="Rectangle 847">
                <a:extLst>
                  <a:ext uri="{FF2B5EF4-FFF2-40B4-BE49-F238E27FC236}">
                    <a16:creationId xmlns:a16="http://schemas.microsoft.com/office/drawing/2014/main" id="{8DB4D90D-6A58-51F4-AE9D-F809927E4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1"/>
                <a:ext cx="100" cy="1"/>
              </a:xfrm>
              <a:prstGeom prst="rect">
                <a:avLst/>
              </a:prstGeom>
              <a:solidFill>
                <a:srgbClr val="697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1" name="Rectangle 848">
                <a:extLst>
                  <a:ext uri="{FF2B5EF4-FFF2-40B4-BE49-F238E27FC236}">
                    <a16:creationId xmlns:a16="http://schemas.microsoft.com/office/drawing/2014/main" id="{A54BFD05-A9F6-4397-0668-D2E3A43BC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2"/>
                <a:ext cx="100" cy="1"/>
              </a:xfrm>
              <a:prstGeom prst="rect">
                <a:avLst/>
              </a:prstGeom>
              <a:solidFill>
                <a:srgbClr val="697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2" name="Rectangle 849">
                <a:extLst>
                  <a:ext uri="{FF2B5EF4-FFF2-40B4-BE49-F238E27FC236}">
                    <a16:creationId xmlns:a16="http://schemas.microsoft.com/office/drawing/2014/main" id="{75ED1488-B768-B4D9-9D2F-FE622D28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3"/>
                <a:ext cx="100" cy="1"/>
              </a:xfrm>
              <a:prstGeom prst="rect">
                <a:avLst/>
              </a:prstGeom>
              <a:solidFill>
                <a:srgbClr val="677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3" name="Rectangle 850">
                <a:extLst>
                  <a:ext uri="{FF2B5EF4-FFF2-40B4-BE49-F238E27FC236}">
                    <a16:creationId xmlns:a16="http://schemas.microsoft.com/office/drawing/2014/main" id="{620D2357-387C-AFAE-8B62-88ED2649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3"/>
                <a:ext cx="100" cy="1"/>
              </a:xfrm>
              <a:prstGeom prst="rect">
                <a:avLst/>
              </a:prstGeom>
              <a:solidFill>
                <a:srgbClr val="677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4" name="Rectangle 851">
                <a:extLst>
                  <a:ext uri="{FF2B5EF4-FFF2-40B4-BE49-F238E27FC236}">
                    <a16:creationId xmlns:a16="http://schemas.microsoft.com/office/drawing/2014/main" id="{550C25B1-CC36-BE95-DB60-ED8E067A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4"/>
                <a:ext cx="100" cy="1"/>
              </a:xfrm>
              <a:prstGeom prst="rect">
                <a:avLst/>
              </a:prstGeom>
              <a:solidFill>
                <a:srgbClr val="677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5" name="Rectangle 852">
                <a:extLst>
                  <a:ext uri="{FF2B5EF4-FFF2-40B4-BE49-F238E27FC236}">
                    <a16:creationId xmlns:a16="http://schemas.microsoft.com/office/drawing/2014/main" id="{0F5EBFD1-5FAA-2CFF-E8E7-E0EAECF01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5"/>
                <a:ext cx="100" cy="1"/>
              </a:xfrm>
              <a:prstGeom prst="rect">
                <a:avLst/>
              </a:prstGeom>
              <a:solidFill>
                <a:srgbClr val="657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6" name="Rectangle 853">
                <a:extLst>
                  <a:ext uri="{FF2B5EF4-FFF2-40B4-BE49-F238E27FC236}">
                    <a16:creationId xmlns:a16="http://schemas.microsoft.com/office/drawing/2014/main" id="{04C6A908-4804-13F3-51BF-DFBDC2B99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6"/>
                <a:ext cx="100" cy="1"/>
              </a:xfrm>
              <a:prstGeom prst="rect">
                <a:avLst/>
              </a:prstGeom>
              <a:solidFill>
                <a:srgbClr val="657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7" name="Rectangle 854">
                <a:extLst>
                  <a:ext uri="{FF2B5EF4-FFF2-40B4-BE49-F238E27FC236}">
                    <a16:creationId xmlns:a16="http://schemas.microsoft.com/office/drawing/2014/main" id="{A1785DA4-071B-6DC9-5A5F-38CBF1A67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7"/>
                <a:ext cx="100" cy="1"/>
              </a:xfrm>
              <a:prstGeom prst="rect">
                <a:avLst/>
              </a:prstGeom>
              <a:solidFill>
                <a:srgbClr val="657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8" name="Rectangle 855">
                <a:extLst>
                  <a:ext uri="{FF2B5EF4-FFF2-40B4-BE49-F238E27FC236}">
                    <a16:creationId xmlns:a16="http://schemas.microsoft.com/office/drawing/2014/main" id="{B0D9C8FF-EE7F-1F93-BFE6-362763D01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7"/>
                <a:ext cx="100" cy="1"/>
              </a:xfrm>
              <a:prstGeom prst="rect">
                <a:avLst/>
              </a:prstGeom>
              <a:solidFill>
                <a:srgbClr val="637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9" name="Rectangle 856">
                <a:extLst>
                  <a:ext uri="{FF2B5EF4-FFF2-40B4-BE49-F238E27FC236}">
                    <a16:creationId xmlns:a16="http://schemas.microsoft.com/office/drawing/2014/main" id="{69D7DD0E-B10F-439C-4DF7-98707ECE1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8"/>
                <a:ext cx="100" cy="1"/>
              </a:xfrm>
              <a:prstGeom prst="rect">
                <a:avLst/>
              </a:prstGeom>
              <a:solidFill>
                <a:srgbClr val="637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0" name="Rectangle 857">
                <a:extLst>
                  <a:ext uri="{FF2B5EF4-FFF2-40B4-BE49-F238E27FC236}">
                    <a16:creationId xmlns:a16="http://schemas.microsoft.com/office/drawing/2014/main" id="{5B070BC5-9E18-B225-4676-3245A669B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9"/>
                <a:ext cx="100" cy="1"/>
              </a:xfrm>
              <a:prstGeom prst="rect">
                <a:avLst/>
              </a:prstGeom>
              <a:solidFill>
                <a:srgbClr val="637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1" name="Rectangle 858">
                <a:extLst>
                  <a:ext uri="{FF2B5EF4-FFF2-40B4-BE49-F238E27FC236}">
                    <a16:creationId xmlns:a16="http://schemas.microsoft.com/office/drawing/2014/main" id="{9A104E54-72CF-0D12-5524-3325AC91E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0"/>
                <a:ext cx="100" cy="1"/>
              </a:xfrm>
              <a:prstGeom prst="rect">
                <a:avLst/>
              </a:prstGeom>
              <a:solidFill>
                <a:srgbClr val="61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2" name="Rectangle 859">
                <a:extLst>
                  <a:ext uri="{FF2B5EF4-FFF2-40B4-BE49-F238E27FC236}">
                    <a16:creationId xmlns:a16="http://schemas.microsoft.com/office/drawing/2014/main" id="{39BA10AF-4ABA-E3C0-4C36-44723CBB8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1"/>
                <a:ext cx="100" cy="1"/>
              </a:xfrm>
              <a:prstGeom prst="rect">
                <a:avLst/>
              </a:prstGeom>
              <a:solidFill>
                <a:srgbClr val="61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3" name="Rectangle 860">
                <a:extLst>
                  <a:ext uri="{FF2B5EF4-FFF2-40B4-BE49-F238E27FC236}">
                    <a16:creationId xmlns:a16="http://schemas.microsoft.com/office/drawing/2014/main" id="{C4A595C7-17C9-2E85-95B2-9DC4619A2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1"/>
                <a:ext cx="100" cy="1"/>
              </a:xfrm>
              <a:prstGeom prst="rect">
                <a:avLst/>
              </a:prstGeom>
              <a:solidFill>
                <a:srgbClr val="61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4" name="Rectangle 861">
                <a:extLst>
                  <a:ext uri="{FF2B5EF4-FFF2-40B4-BE49-F238E27FC236}">
                    <a16:creationId xmlns:a16="http://schemas.microsoft.com/office/drawing/2014/main" id="{DEFEFE4B-A8AB-ABC1-2767-10C20B5A1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2"/>
                <a:ext cx="100" cy="1"/>
              </a:xfrm>
              <a:prstGeom prst="rect">
                <a:avLst/>
              </a:prstGeom>
              <a:solidFill>
                <a:srgbClr val="5F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5" name="Rectangle 862">
                <a:extLst>
                  <a:ext uri="{FF2B5EF4-FFF2-40B4-BE49-F238E27FC236}">
                    <a16:creationId xmlns:a16="http://schemas.microsoft.com/office/drawing/2014/main" id="{4C5FD4E7-CB52-1844-3697-2B87E4B67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3"/>
                <a:ext cx="100" cy="1"/>
              </a:xfrm>
              <a:prstGeom prst="rect">
                <a:avLst/>
              </a:prstGeom>
              <a:solidFill>
                <a:srgbClr val="5F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6" name="Rectangle 863">
                <a:extLst>
                  <a:ext uri="{FF2B5EF4-FFF2-40B4-BE49-F238E27FC236}">
                    <a16:creationId xmlns:a16="http://schemas.microsoft.com/office/drawing/2014/main" id="{F03C0971-FE19-35E7-77DF-FF5AD5221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4"/>
                <a:ext cx="100" cy="1"/>
              </a:xfrm>
              <a:prstGeom prst="rect">
                <a:avLst/>
              </a:prstGeom>
              <a:solidFill>
                <a:srgbClr val="5F7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7" name="Rectangle 864">
                <a:extLst>
                  <a:ext uri="{FF2B5EF4-FFF2-40B4-BE49-F238E27FC236}">
                    <a16:creationId xmlns:a16="http://schemas.microsoft.com/office/drawing/2014/main" id="{890C7BB8-F879-D2CC-943E-327D3343D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4"/>
                <a:ext cx="100" cy="1"/>
              </a:xfrm>
              <a:prstGeom prst="rect">
                <a:avLst/>
              </a:prstGeom>
              <a:solidFill>
                <a:srgbClr val="5D7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8" name="Rectangle 865">
                <a:extLst>
                  <a:ext uri="{FF2B5EF4-FFF2-40B4-BE49-F238E27FC236}">
                    <a16:creationId xmlns:a16="http://schemas.microsoft.com/office/drawing/2014/main" id="{57FFD378-0EF4-820A-7BD6-89FD152BD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5"/>
                <a:ext cx="100" cy="1"/>
              </a:xfrm>
              <a:prstGeom prst="rect">
                <a:avLst/>
              </a:prstGeom>
              <a:solidFill>
                <a:srgbClr val="5D7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9" name="Rectangle 866">
                <a:extLst>
                  <a:ext uri="{FF2B5EF4-FFF2-40B4-BE49-F238E27FC236}">
                    <a16:creationId xmlns:a16="http://schemas.microsoft.com/office/drawing/2014/main" id="{AAA85103-ADF1-FC94-68FD-7680146C2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6"/>
                <a:ext cx="100" cy="1"/>
              </a:xfrm>
              <a:prstGeom prst="rect">
                <a:avLst/>
              </a:prstGeom>
              <a:solidFill>
                <a:srgbClr val="5B7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0" name="Rectangle 867">
                <a:extLst>
                  <a:ext uri="{FF2B5EF4-FFF2-40B4-BE49-F238E27FC236}">
                    <a16:creationId xmlns:a16="http://schemas.microsoft.com/office/drawing/2014/main" id="{4EB1BD0C-C51E-46F5-5BD7-9D52D760B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7"/>
                <a:ext cx="100" cy="1"/>
              </a:xfrm>
              <a:prstGeom prst="rect">
                <a:avLst/>
              </a:prstGeom>
              <a:solidFill>
                <a:srgbClr val="5B7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1" name="Rectangle 868">
                <a:extLst>
                  <a:ext uri="{FF2B5EF4-FFF2-40B4-BE49-F238E27FC236}">
                    <a16:creationId xmlns:a16="http://schemas.microsoft.com/office/drawing/2014/main" id="{02E90E56-A9CA-4BD7-3185-19C12577E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8"/>
                <a:ext cx="100" cy="1"/>
              </a:xfrm>
              <a:prstGeom prst="rect">
                <a:avLst/>
              </a:prstGeom>
              <a:solidFill>
                <a:srgbClr val="5B7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2" name="Rectangle 869">
                <a:extLst>
                  <a:ext uri="{FF2B5EF4-FFF2-40B4-BE49-F238E27FC236}">
                    <a16:creationId xmlns:a16="http://schemas.microsoft.com/office/drawing/2014/main" id="{AB791C25-2072-AEC7-3E20-25A1909B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8"/>
                <a:ext cx="100" cy="1"/>
              </a:xfrm>
              <a:prstGeom prst="rect">
                <a:avLst/>
              </a:prstGeom>
              <a:solidFill>
                <a:srgbClr val="597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3" name="Rectangle 870">
                <a:extLst>
                  <a:ext uri="{FF2B5EF4-FFF2-40B4-BE49-F238E27FC236}">
                    <a16:creationId xmlns:a16="http://schemas.microsoft.com/office/drawing/2014/main" id="{0F4779BE-DD7E-F59E-F047-04A1AB55A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9"/>
                <a:ext cx="100" cy="1"/>
              </a:xfrm>
              <a:prstGeom prst="rect">
                <a:avLst/>
              </a:prstGeom>
              <a:solidFill>
                <a:srgbClr val="597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4" name="Rectangle 871">
                <a:extLst>
                  <a:ext uri="{FF2B5EF4-FFF2-40B4-BE49-F238E27FC236}">
                    <a16:creationId xmlns:a16="http://schemas.microsoft.com/office/drawing/2014/main" id="{83B49CAC-5B96-A399-A3FF-17C5134FD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0"/>
                <a:ext cx="100" cy="1"/>
              </a:xfrm>
              <a:prstGeom prst="rect">
                <a:avLst/>
              </a:prstGeom>
              <a:solidFill>
                <a:srgbClr val="597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5" name="Rectangle 872">
                <a:extLst>
                  <a:ext uri="{FF2B5EF4-FFF2-40B4-BE49-F238E27FC236}">
                    <a16:creationId xmlns:a16="http://schemas.microsoft.com/office/drawing/2014/main" id="{059E3FAC-8025-48C0-339B-028EFAB7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1"/>
                <a:ext cx="100" cy="1"/>
              </a:xfrm>
              <a:prstGeom prst="rect">
                <a:avLst/>
              </a:prstGeom>
              <a:solidFill>
                <a:srgbClr val="577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6" name="Rectangle 873">
                <a:extLst>
                  <a:ext uri="{FF2B5EF4-FFF2-40B4-BE49-F238E27FC236}">
                    <a16:creationId xmlns:a16="http://schemas.microsoft.com/office/drawing/2014/main" id="{CD64B33B-EF0A-24E1-3666-9E44CEF5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1"/>
                <a:ext cx="100" cy="1"/>
              </a:xfrm>
              <a:prstGeom prst="rect">
                <a:avLst/>
              </a:prstGeom>
              <a:solidFill>
                <a:srgbClr val="577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7" name="Rectangle 874">
                <a:extLst>
                  <a:ext uri="{FF2B5EF4-FFF2-40B4-BE49-F238E27FC236}">
                    <a16:creationId xmlns:a16="http://schemas.microsoft.com/office/drawing/2014/main" id="{98E556F0-78D5-2531-4A34-D37586A11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2"/>
                <a:ext cx="100" cy="1"/>
              </a:xfrm>
              <a:prstGeom prst="rect">
                <a:avLst/>
              </a:prstGeom>
              <a:solidFill>
                <a:srgbClr val="557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8" name="Rectangle 875">
                <a:extLst>
                  <a:ext uri="{FF2B5EF4-FFF2-40B4-BE49-F238E27FC236}">
                    <a16:creationId xmlns:a16="http://schemas.microsoft.com/office/drawing/2014/main" id="{6ED355B5-B23B-25B2-5451-C0C546BBA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3"/>
                <a:ext cx="100" cy="1"/>
              </a:xfrm>
              <a:prstGeom prst="rect">
                <a:avLst/>
              </a:prstGeom>
              <a:solidFill>
                <a:srgbClr val="557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9" name="Rectangle 876">
                <a:extLst>
                  <a:ext uri="{FF2B5EF4-FFF2-40B4-BE49-F238E27FC236}">
                    <a16:creationId xmlns:a16="http://schemas.microsoft.com/office/drawing/2014/main" id="{3D3AFA49-0FE1-23F5-E2FD-343F0AF98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4"/>
                <a:ext cx="100" cy="1"/>
              </a:xfrm>
              <a:prstGeom prst="rect">
                <a:avLst/>
              </a:prstGeom>
              <a:solidFill>
                <a:srgbClr val="557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0" name="Rectangle 877">
                <a:extLst>
                  <a:ext uri="{FF2B5EF4-FFF2-40B4-BE49-F238E27FC236}">
                    <a16:creationId xmlns:a16="http://schemas.microsoft.com/office/drawing/2014/main" id="{EC3D6BC6-55F5-B4FD-45F2-A97D52469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5"/>
                <a:ext cx="100" cy="1"/>
              </a:xfrm>
              <a:prstGeom prst="rect">
                <a:avLst/>
              </a:prstGeom>
              <a:solidFill>
                <a:srgbClr val="537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1" name="Rectangle 878">
                <a:extLst>
                  <a:ext uri="{FF2B5EF4-FFF2-40B4-BE49-F238E27FC236}">
                    <a16:creationId xmlns:a16="http://schemas.microsoft.com/office/drawing/2014/main" id="{01E5E79D-5C88-57CE-7114-572A76FBF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5"/>
                <a:ext cx="100" cy="1"/>
              </a:xfrm>
              <a:prstGeom prst="rect">
                <a:avLst/>
              </a:prstGeom>
              <a:solidFill>
                <a:srgbClr val="537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2" name="Rectangle 879">
                <a:extLst>
                  <a:ext uri="{FF2B5EF4-FFF2-40B4-BE49-F238E27FC236}">
                    <a16:creationId xmlns:a16="http://schemas.microsoft.com/office/drawing/2014/main" id="{D19ABD58-1ABF-907C-2904-5B03A730B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6"/>
                <a:ext cx="100" cy="1"/>
              </a:xfrm>
              <a:prstGeom prst="rect">
                <a:avLst/>
              </a:prstGeom>
              <a:solidFill>
                <a:srgbClr val="537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3" name="Rectangle 880">
                <a:extLst>
                  <a:ext uri="{FF2B5EF4-FFF2-40B4-BE49-F238E27FC236}">
                    <a16:creationId xmlns:a16="http://schemas.microsoft.com/office/drawing/2014/main" id="{94E39B9C-90E5-F8E6-4752-65D12F55D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7"/>
                <a:ext cx="100" cy="1"/>
              </a:xfrm>
              <a:prstGeom prst="rect">
                <a:avLst/>
              </a:prstGeom>
              <a:solidFill>
                <a:srgbClr val="517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4" name="Rectangle 881">
                <a:extLst>
                  <a:ext uri="{FF2B5EF4-FFF2-40B4-BE49-F238E27FC236}">
                    <a16:creationId xmlns:a16="http://schemas.microsoft.com/office/drawing/2014/main" id="{B1CD60E9-8977-8ABC-3B03-955180BF9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8"/>
                <a:ext cx="100" cy="1"/>
              </a:xfrm>
              <a:prstGeom prst="rect">
                <a:avLst/>
              </a:prstGeom>
              <a:solidFill>
                <a:srgbClr val="517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5" name="Rectangle 882">
                <a:extLst>
                  <a:ext uri="{FF2B5EF4-FFF2-40B4-BE49-F238E27FC236}">
                    <a16:creationId xmlns:a16="http://schemas.microsoft.com/office/drawing/2014/main" id="{6B44D3FB-D989-8FC5-BC3B-600BB24E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8"/>
                <a:ext cx="100" cy="1"/>
              </a:xfrm>
              <a:prstGeom prst="rect">
                <a:avLst/>
              </a:prstGeom>
              <a:solidFill>
                <a:srgbClr val="4E6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6" name="Rectangle 883">
                <a:extLst>
                  <a:ext uri="{FF2B5EF4-FFF2-40B4-BE49-F238E27FC236}">
                    <a16:creationId xmlns:a16="http://schemas.microsoft.com/office/drawing/2014/main" id="{AC27B90B-3EF0-8089-F26F-D4880F0A5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9"/>
                <a:ext cx="100" cy="1"/>
              </a:xfrm>
              <a:prstGeom prst="rect">
                <a:avLst/>
              </a:prstGeom>
              <a:solidFill>
                <a:srgbClr val="4E6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7" name="Rectangle 884">
                <a:extLst>
                  <a:ext uri="{FF2B5EF4-FFF2-40B4-BE49-F238E27FC236}">
                    <a16:creationId xmlns:a16="http://schemas.microsoft.com/office/drawing/2014/main" id="{76DDC714-9035-FC38-597F-C4E1562D7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0"/>
                <a:ext cx="100" cy="1"/>
              </a:xfrm>
              <a:prstGeom prst="rect">
                <a:avLst/>
              </a:prstGeom>
              <a:solidFill>
                <a:srgbClr val="4E6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8" name="Rectangle 885">
                <a:extLst>
                  <a:ext uri="{FF2B5EF4-FFF2-40B4-BE49-F238E27FC236}">
                    <a16:creationId xmlns:a16="http://schemas.microsoft.com/office/drawing/2014/main" id="{1BB5550F-09CE-DAAE-A428-8899ED945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1"/>
                <a:ext cx="100" cy="1"/>
              </a:xfrm>
              <a:prstGeom prst="rect">
                <a:avLst/>
              </a:prstGeom>
              <a:solidFill>
                <a:srgbClr val="4C6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9" name="Rectangle 886">
                <a:extLst>
                  <a:ext uri="{FF2B5EF4-FFF2-40B4-BE49-F238E27FC236}">
                    <a16:creationId xmlns:a16="http://schemas.microsoft.com/office/drawing/2014/main" id="{92451F71-3D2D-53BC-E95D-7B27D3481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2"/>
                <a:ext cx="100" cy="1"/>
              </a:xfrm>
              <a:prstGeom prst="rect">
                <a:avLst/>
              </a:prstGeom>
              <a:solidFill>
                <a:srgbClr val="4C6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0" name="Rectangle 887">
                <a:extLst>
                  <a:ext uri="{FF2B5EF4-FFF2-40B4-BE49-F238E27FC236}">
                    <a16:creationId xmlns:a16="http://schemas.microsoft.com/office/drawing/2014/main" id="{345C9379-A09E-FB1E-A7FE-FFDC6720A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2"/>
                <a:ext cx="100" cy="1"/>
              </a:xfrm>
              <a:prstGeom prst="rect">
                <a:avLst/>
              </a:prstGeom>
              <a:solidFill>
                <a:srgbClr val="4C6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1" name="Rectangle 888">
                <a:extLst>
                  <a:ext uri="{FF2B5EF4-FFF2-40B4-BE49-F238E27FC236}">
                    <a16:creationId xmlns:a16="http://schemas.microsoft.com/office/drawing/2014/main" id="{0F3824F0-E98D-4894-411D-64446C63F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3"/>
                <a:ext cx="100" cy="1"/>
              </a:xfrm>
              <a:prstGeom prst="rect">
                <a:avLst/>
              </a:prstGeom>
              <a:solidFill>
                <a:srgbClr val="4A6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2" name="Rectangle 889">
                <a:extLst>
                  <a:ext uri="{FF2B5EF4-FFF2-40B4-BE49-F238E27FC236}">
                    <a16:creationId xmlns:a16="http://schemas.microsoft.com/office/drawing/2014/main" id="{28BAE054-0FCC-CB5A-62B1-366EFC4AB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4"/>
                <a:ext cx="100" cy="1"/>
              </a:xfrm>
              <a:prstGeom prst="rect">
                <a:avLst/>
              </a:prstGeom>
              <a:solidFill>
                <a:srgbClr val="4A6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3" name="Rectangle 890">
                <a:extLst>
                  <a:ext uri="{FF2B5EF4-FFF2-40B4-BE49-F238E27FC236}">
                    <a16:creationId xmlns:a16="http://schemas.microsoft.com/office/drawing/2014/main" id="{126E9F4D-B6E8-0EA6-96D2-68C29135C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5"/>
                <a:ext cx="100" cy="1"/>
              </a:xfrm>
              <a:prstGeom prst="rect">
                <a:avLst/>
              </a:prstGeom>
              <a:solidFill>
                <a:srgbClr val="486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4" name="Rectangle 891">
                <a:extLst>
                  <a:ext uri="{FF2B5EF4-FFF2-40B4-BE49-F238E27FC236}">
                    <a16:creationId xmlns:a16="http://schemas.microsoft.com/office/drawing/2014/main" id="{C83369C2-A336-066B-3788-72CC41B0D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5"/>
                <a:ext cx="100" cy="1"/>
              </a:xfrm>
              <a:prstGeom prst="rect">
                <a:avLst/>
              </a:prstGeom>
              <a:solidFill>
                <a:srgbClr val="486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5" name="Rectangle 892">
                <a:extLst>
                  <a:ext uri="{FF2B5EF4-FFF2-40B4-BE49-F238E27FC236}">
                    <a16:creationId xmlns:a16="http://schemas.microsoft.com/office/drawing/2014/main" id="{8CDBD090-CBA5-245A-76F2-F1B797B71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6"/>
                <a:ext cx="100" cy="1"/>
              </a:xfrm>
              <a:prstGeom prst="rect">
                <a:avLst/>
              </a:prstGeom>
              <a:solidFill>
                <a:srgbClr val="486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6" name="Rectangle 893">
                <a:extLst>
                  <a:ext uri="{FF2B5EF4-FFF2-40B4-BE49-F238E27FC236}">
                    <a16:creationId xmlns:a16="http://schemas.microsoft.com/office/drawing/2014/main" id="{24482630-E72F-2677-8EE4-894A0B8F7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7"/>
                <a:ext cx="100" cy="1"/>
              </a:xfrm>
              <a:prstGeom prst="rect">
                <a:avLst/>
              </a:prstGeom>
              <a:solidFill>
                <a:srgbClr val="466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7" name="Rectangle 894">
                <a:extLst>
                  <a:ext uri="{FF2B5EF4-FFF2-40B4-BE49-F238E27FC236}">
                    <a16:creationId xmlns:a16="http://schemas.microsoft.com/office/drawing/2014/main" id="{2A3D9E4F-5069-04D1-C3B9-F8E35183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8"/>
                <a:ext cx="100" cy="1"/>
              </a:xfrm>
              <a:prstGeom prst="rect">
                <a:avLst/>
              </a:prstGeom>
              <a:solidFill>
                <a:srgbClr val="466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8" name="Rectangle 895">
                <a:extLst>
                  <a:ext uri="{FF2B5EF4-FFF2-40B4-BE49-F238E27FC236}">
                    <a16:creationId xmlns:a16="http://schemas.microsoft.com/office/drawing/2014/main" id="{8090229B-F0D4-C597-4927-B43F2E5E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9"/>
                <a:ext cx="100" cy="1"/>
              </a:xfrm>
              <a:prstGeom prst="rect">
                <a:avLst/>
              </a:prstGeom>
              <a:solidFill>
                <a:srgbClr val="446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9" name="Rectangle 896">
                <a:extLst>
                  <a:ext uri="{FF2B5EF4-FFF2-40B4-BE49-F238E27FC236}">
                    <a16:creationId xmlns:a16="http://schemas.microsoft.com/office/drawing/2014/main" id="{92EC97E7-5C53-D728-193D-B93FC8DAE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9"/>
                <a:ext cx="100" cy="1"/>
              </a:xfrm>
              <a:prstGeom prst="rect">
                <a:avLst/>
              </a:prstGeom>
              <a:solidFill>
                <a:srgbClr val="446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0" name="Rectangle 897">
                <a:extLst>
                  <a:ext uri="{FF2B5EF4-FFF2-40B4-BE49-F238E27FC236}">
                    <a16:creationId xmlns:a16="http://schemas.microsoft.com/office/drawing/2014/main" id="{67FA16B4-C0A5-3B2C-75F7-CC8FBCAF3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0"/>
                <a:ext cx="100" cy="1"/>
              </a:xfrm>
              <a:prstGeom prst="rect">
                <a:avLst/>
              </a:prstGeom>
              <a:solidFill>
                <a:srgbClr val="426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1" name="Rectangle 898">
                <a:extLst>
                  <a:ext uri="{FF2B5EF4-FFF2-40B4-BE49-F238E27FC236}">
                    <a16:creationId xmlns:a16="http://schemas.microsoft.com/office/drawing/2014/main" id="{E7FC4E19-59B4-C530-EDA6-DF728B877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1"/>
                <a:ext cx="100" cy="1"/>
              </a:xfrm>
              <a:prstGeom prst="rect">
                <a:avLst/>
              </a:prstGeom>
              <a:solidFill>
                <a:srgbClr val="426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2" name="Rectangle 899">
                <a:extLst>
                  <a:ext uri="{FF2B5EF4-FFF2-40B4-BE49-F238E27FC236}">
                    <a16:creationId xmlns:a16="http://schemas.microsoft.com/office/drawing/2014/main" id="{3F47E749-FA9D-088B-820A-227E63A98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2"/>
                <a:ext cx="100" cy="1"/>
              </a:xfrm>
              <a:prstGeom prst="rect">
                <a:avLst/>
              </a:prstGeom>
              <a:solidFill>
                <a:srgbClr val="426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3" name="Rectangle 900">
                <a:extLst>
                  <a:ext uri="{FF2B5EF4-FFF2-40B4-BE49-F238E27FC236}">
                    <a16:creationId xmlns:a16="http://schemas.microsoft.com/office/drawing/2014/main" id="{278EEB11-2551-528A-00FA-B6F3A6FE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3"/>
                <a:ext cx="100" cy="1"/>
              </a:xfrm>
              <a:prstGeom prst="rect">
                <a:avLst/>
              </a:prstGeom>
              <a:solidFill>
                <a:srgbClr val="406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4" name="Rectangle 901">
                <a:extLst>
                  <a:ext uri="{FF2B5EF4-FFF2-40B4-BE49-F238E27FC236}">
                    <a16:creationId xmlns:a16="http://schemas.microsoft.com/office/drawing/2014/main" id="{6F5F9C94-971F-247D-6077-55FF54C2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3"/>
                <a:ext cx="100" cy="1"/>
              </a:xfrm>
              <a:prstGeom prst="rect">
                <a:avLst/>
              </a:prstGeom>
              <a:solidFill>
                <a:srgbClr val="406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5" name="Rectangle 902">
                <a:extLst>
                  <a:ext uri="{FF2B5EF4-FFF2-40B4-BE49-F238E27FC236}">
                    <a16:creationId xmlns:a16="http://schemas.microsoft.com/office/drawing/2014/main" id="{8D744A8D-9DBD-8EC4-09CE-352071163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4"/>
                <a:ext cx="100" cy="1"/>
              </a:xfrm>
              <a:prstGeom prst="rect">
                <a:avLst/>
              </a:prstGeom>
              <a:solidFill>
                <a:srgbClr val="3E6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6" name="Rectangle 903">
                <a:extLst>
                  <a:ext uri="{FF2B5EF4-FFF2-40B4-BE49-F238E27FC236}">
                    <a16:creationId xmlns:a16="http://schemas.microsoft.com/office/drawing/2014/main" id="{25957094-F25D-ABDC-9FE5-61A69FD1B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5"/>
                <a:ext cx="100" cy="1"/>
              </a:xfrm>
              <a:prstGeom prst="rect">
                <a:avLst/>
              </a:prstGeom>
              <a:solidFill>
                <a:srgbClr val="3E6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7" name="Rectangle 904">
                <a:extLst>
                  <a:ext uri="{FF2B5EF4-FFF2-40B4-BE49-F238E27FC236}">
                    <a16:creationId xmlns:a16="http://schemas.microsoft.com/office/drawing/2014/main" id="{24F37DA8-9AD5-5218-AC07-C1C5904D4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6"/>
                <a:ext cx="100" cy="1"/>
              </a:xfrm>
              <a:prstGeom prst="rect">
                <a:avLst/>
              </a:prstGeom>
              <a:solidFill>
                <a:srgbClr val="3E6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8" name="Rectangle 905">
                <a:extLst>
                  <a:ext uri="{FF2B5EF4-FFF2-40B4-BE49-F238E27FC236}">
                    <a16:creationId xmlns:a16="http://schemas.microsoft.com/office/drawing/2014/main" id="{53BCCB56-DC15-E519-D8F9-38A2585AB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6"/>
                <a:ext cx="100" cy="1"/>
              </a:xfrm>
              <a:prstGeom prst="rect">
                <a:avLst/>
              </a:prstGeom>
              <a:solidFill>
                <a:srgbClr val="3C6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9" name="Rectangle 906">
                <a:extLst>
                  <a:ext uri="{FF2B5EF4-FFF2-40B4-BE49-F238E27FC236}">
                    <a16:creationId xmlns:a16="http://schemas.microsoft.com/office/drawing/2014/main" id="{B4BE9F38-76BE-EE98-57FA-2B6FB101D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7"/>
                <a:ext cx="100" cy="1"/>
              </a:xfrm>
              <a:prstGeom prst="rect">
                <a:avLst/>
              </a:prstGeom>
              <a:solidFill>
                <a:srgbClr val="3C6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0" name="Rectangle 907">
                <a:extLst>
                  <a:ext uri="{FF2B5EF4-FFF2-40B4-BE49-F238E27FC236}">
                    <a16:creationId xmlns:a16="http://schemas.microsoft.com/office/drawing/2014/main" id="{3FEAD9D8-3F07-0524-A129-168592394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8"/>
                <a:ext cx="100" cy="1"/>
              </a:xfrm>
              <a:prstGeom prst="rect">
                <a:avLst/>
              </a:prstGeom>
              <a:solidFill>
                <a:srgbClr val="3A6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1" name="Rectangle 908">
                <a:extLst>
                  <a:ext uri="{FF2B5EF4-FFF2-40B4-BE49-F238E27FC236}">
                    <a16:creationId xmlns:a16="http://schemas.microsoft.com/office/drawing/2014/main" id="{2CA72D30-8351-C1C0-8A46-A5D25D284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9"/>
                <a:ext cx="100" cy="1"/>
              </a:xfrm>
              <a:prstGeom prst="rect">
                <a:avLst/>
              </a:prstGeom>
              <a:solidFill>
                <a:srgbClr val="3A6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2" name="Rectangle 909">
                <a:extLst>
                  <a:ext uri="{FF2B5EF4-FFF2-40B4-BE49-F238E27FC236}">
                    <a16:creationId xmlns:a16="http://schemas.microsoft.com/office/drawing/2014/main" id="{C438AA7F-1E20-EC47-F7F7-8DFFF6B0D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0"/>
                <a:ext cx="100" cy="1"/>
              </a:xfrm>
              <a:prstGeom prst="rect">
                <a:avLst/>
              </a:prstGeom>
              <a:solidFill>
                <a:srgbClr val="386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3" name="Rectangle 910">
                <a:extLst>
                  <a:ext uri="{FF2B5EF4-FFF2-40B4-BE49-F238E27FC236}">
                    <a16:creationId xmlns:a16="http://schemas.microsoft.com/office/drawing/2014/main" id="{59A9F028-80E1-448E-ACBB-16474FC29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0"/>
                <a:ext cx="100" cy="1"/>
              </a:xfrm>
              <a:prstGeom prst="rect">
                <a:avLst/>
              </a:prstGeom>
              <a:solidFill>
                <a:srgbClr val="386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4" name="Rectangle 911">
                <a:extLst>
                  <a:ext uri="{FF2B5EF4-FFF2-40B4-BE49-F238E27FC236}">
                    <a16:creationId xmlns:a16="http://schemas.microsoft.com/office/drawing/2014/main" id="{762BF70A-C293-D066-4E71-E58AC0050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1"/>
                <a:ext cx="100" cy="1"/>
              </a:xfrm>
              <a:prstGeom prst="rect">
                <a:avLst/>
              </a:prstGeom>
              <a:solidFill>
                <a:srgbClr val="36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5" name="Rectangle 912">
                <a:extLst>
                  <a:ext uri="{FF2B5EF4-FFF2-40B4-BE49-F238E27FC236}">
                    <a16:creationId xmlns:a16="http://schemas.microsoft.com/office/drawing/2014/main" id="{1AE08DB3-104C-ECCE-8BAB-A50BC153A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2"/>
                <a:ext cx="100" cy="1"/>
              </a:xfrm>
              <a:prstGeom prst="rect">
                <a:avLst/>
              </a:prstGeom>
              <a:solidFill>
                <a:srgbClr val="36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6" name="Rectangle 913">
                <a:extLst>
                  <a:ext uri="{FF2B5EF4-FFF2-40B4-BE49-F238E27FC236}">
                    <a16:creationId xmlns:a16="http://schemas.microsoft.com/office/drawing/2014/main" id="{48BCDE94-B6C3-FC5C-2DC0-600CB5509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3"/>
                <a:ext cx="100" cy="1"/>
              </a:xfrm>
              <a:prstGeom prst="rect">
                <a:avLst/>
              </a:prstGeom>
              <a:solidFill>
                <a:srgbClr val="346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7" name="Rectangle 914">
                <a:extLst>
                  <a:ext uri="{FF2B5EF4-FFF2-40B4-BE49-F238E27FC236}">
                    <a16:creationId xmlns:a16="http://schemas.microsoft.com/office/drawing/2014/main" id="{707C9F0D-47A3-E53F-265A-C467A3273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3"/>
                <a:ext cx="100" cy="1"/>
              </a:xfrm>
              <a:prstGeom prst="rect">
                <a:avLst/>
              </a:prstGeom>
              <a:solidFill>
                <a:srgbClr val="346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8" name="Rectangle 915">
                <a:extLst>
                  <a:ext uri="{FF2B5EF4-FFF2-40B4-BE49-F238E27FC236}">
                    <a16:creationId xmlns:a16="http://schemas.microsoft.com/office/drawing/2014/main" id="{74A8F24D-54D4-AA70-6D5D-74183263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4"/>
                <a:ext cx="100" cy="1"/>
              </a:xfrm>
              <a:prstGeom prst="rect">
                <a:avLst/>
              </a:prstGeom>
              <a:solidFill>
                <a:srgbClr val="32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9" name="Rectangle 916">
                <a:extLst>
                  <a:ext uri="{FF2B5EF4-FFF2-40B4-BE49-F238E27FC236}">
                    <a16:creationId xmlns:a16="http://schemas.microsoft.com/office/drawing/2014/main" id="{EAD102D0-8420-C944-E0D9-B097C2F10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5"/>
                <a:ext cx="100" cy="1"/>
              </a:xfrm>
              <a:prstGeom prst="rect">
                <a:avLst/>
              </a:prstGeom>
              <a:solidFill>
                <a:srgbClr val="32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0" name="Rectangle 917">
                <a:extLst>
                  <a:ext uri="{FF2B5EF4-FFF2-40B4-BE49-F238E27FC236}">
                    <a16:creationId xmlns:a16="http://schemas.microsoft.com/office/drawing/2014/main" id="{81180167-D93E-87EA-7AB5-1067E4052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6"/>
                <a:ext cx="100" cy="1"/>
              </a:xfrm>
              <a:prstGeom prst="rect">
                <a:avLst/>
              </a:prstGeom>
              <a:solidFill>
                <a:srgbClr val="326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1" name="Rectangle 918">
                <a:extLst>
                  <a:ext uri="{FF2B5EF4-FFF2-40B4-BE49-F238E27FC236}">
                    <a16:creationId xmlns:a16="http://schemas.microsoft.com/office/drawing/2014/main" id="{4388FCCA-57C8-6869-EA2E-928F5D6B4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7"/>
                <a:ext cx="100" cy="1"/>
              </a:xfrm>
              <a:prstGeom prst="rect">
                <a:avLst/>
              </a:prstGeom>
              <a:solidFill>
                <a:srgbClr val="305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2" name="Line 919">
                <a:extLst>
                  <a:ext uri="{FF2B5EF4-FFF2-40B4-BE49-F238E27FC236}">
                    <a16:creationId xmlns:a16="http://schemas.microsoft.com/office/drawing/2014/main" id="{79EB57AA-36AA-5D23-C6A3-9DD9EE56A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3476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3" name="Rectangle 920">
                <a:extLst>
                  <a:ext uri="{FF2B5EF4-FFF2-40B4-BE49-F238E27FC236}">
                    <a16:creationId xmlns:a16="http://schemas.microsoft.com/office/drawing/2014/main" id="{065064FE-D4F1-1690-E7C0-2C3CA0189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6"/>
                <a:ext cx="100" cy="1"/>
              </a:xfrm>
              <a:prstGeom prst="rect">
                <a:avLst/>
              </a:prstGeom>
              <a:solidFill>
                <a:srgbClr val="C44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4" name="Rectangle 921">
                <a:extLst>
                  <a:ext uri="{FF2B5EF4-FFF2-40B4-BE49-F238E27FC236}">
                    <a16:creationId xmlns:a16="http://schemas.microsoft.com/office/drawing/2014/main" id="{B4EEC4CE-A94C-5A3D-4ED3-B19D7D2BD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7"/>
                <a:ext cx="100" cy="1"/>
              </a:xfrm>
              <a:prstGeom prst="rect">
                <a:avLst/>
              </a:prstGeom>
              <a:solidFill>
                <a:srgbClr val="C44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5" name="Rectangle 922">
                <a:extLst>
                  <a:ext uri="{FF2B5EF4-FFF2-40B4-BE49-F238E27FC236}">
                    <a16:creationId xmlns:a16="http://schemas.microsoft.com/office/drawing/2014/main" id="{453E6501-7D06-ABE7-1EC5-387D42F2C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8"/>
                <a:ext cx="100" cy="1"/>
              </a:xfrm>
              <a:prstGeom prst="rect">
                <a:avLst/>
              </a:prstGeom>
              <a:solidFill>
                <a:srgbClr val="C44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6" name="Rectangle 923">
                <a:extLst>
                  <a:ext uri="{FF2B5EF4-FFF2-40B4-BE49-F238E27FC236}">
                    <a16:creationId xmlns:a16="http://schemas.microsoft.com/office/drawing/2014/main" id="{FC98C796-C6C9-F704-EB23-F45F5BCE3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9"/>
                <a:ext cx="100" cy="1"/>
              </a:xfrm>
              <a:prstGeom prst="rect">
                <a:avLst/>
              </a:prstGeom>
              <a:solidFill>
                <a:srgbClr val="C44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7" name="Rectangle 924">
                <a:extLst>
                  <a:ext uri="{FF2B5EF4-FFF2-40B4-BE49-F238E27FC236}">
                    <a16:creationId xmlns:a16="http://schemas.microsoft.com/office/drawing/2014/main" id="{0599FF07-659B-5D90-1A60-6B945BC4D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0"/>
                <a:ext cx="100" cy="1"/>
              </a:xfrm>
              <a:prstGeom prst="rect">
                <a:avLst/>
              </a:prstGeom>
              <a:solidFill>
                <a:srgbClr val="C44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8" name="Rectangle 925">
                <a:extLst>
                  <a:ext uri="{FF2B5EF4-FFF2-40B4-BE49-F238E27FC236}">
                    <a16:creationId xmlns:a16="http://schemas.microsoft.com/office/drawing/2014/main" id="{DF0486E3-EA53-59DD-6A80-771664D31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0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9" name="Rectangle 926">
                <a:extLst>
                  <a:ext uri="{FF2B5EF4-FFF2-40B4-BE49-F238E27FC236}">
                    <a16:creationId xmlns:a16="http://schemas.microsoft.com/office/drawing/2014/main" id="{54742D9E-84B3-40AC-160E-0BA6308FB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1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0" name="Rectangle 927">
                <a:extLst>
                  <a:ext uri="{FF2B5EF4-FFF2-40B4-BE49-F238E27FC236}">
                    <a16:creationId xmlns:a16="http://schemas.microsoft.com/office/drawing/2014/main" id="{964F6B4D-F0AC-A293-549F-8E5EDAB9E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2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1" name="Rectangle 928">
                <a:extLst>
                  <a:ext uri="{FF2B5EF4-FFF2-40B4-BE49-F238E27FC236}">
                    <a16:creationId xmlns:a16="http://schemas.microsoft.com/office/drawing/2014/main" id="{A8D8AD82-A935-F198-650D-CEB270BB9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3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2" name="Rectangle 929">
                <a:extLst>
                  <a:ext uri="{FF2B5EF4-FFF2-40B4-BE49-F238E27FC236}">
                    <a16:creationId xmlns:a16="http://schemas.microsoft.com/office/drawing/2014/main" id="{51EA0B78-6C1C-08A3-5CE1-15CED714C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3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3" name="Rectangle 930">
                <a:extLst>
                  <a:ext uri="{FF2B5EF4-FFF2-40B4-BE49-F238E27FC236}">
                    <a16:creationId xmlns:a16="http://schemas.microsoft.com/office/drawing/2014/main" id="{A390FE4F-C269-0FD2-27B2-18F1EBC5C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4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4" name="Rectangle 931">
                <a:extLst>
                  <a:ext uri="{FF2B5EF4-FFF2-40B4-BE49-F238E27FC236}">
                    <a16:creationId xmlns:a16="http://schemas.microsoft.com/office/drawing/2014/main" id="{32DA932D-13FB-CFE6-4BCE-A222FC676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5"/>
                <a:ext cx="100" cy="1"/>
              </a:xfrm>
              <a:prstGeom prst="rect">
                <a:avLst/>
              </a:prstGeom>
              <a:solidFill>
                <a:srgbClr val="C74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5" name="Rectangle 932">
                <a:extLst>
                  <a:ext uri="{FF2B5EF4-FFF2-40B4-BE49-F238E27FC236}">
                    <a16:creationId xmlns:a16="http://schemas.microsoft.com/office/drawing/2014/main" id="{302D2AE1-4F2D-19C9-9260-AE7D475DB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6"/>
                <a:ext cx="100" cy="1"/>
              </a:xfrm>
              <a:prstGeom prst="rect">
                <a:avLst/>
              </a:prstGeom>
              <a:solidFill>
                <a:srgbClr val="C74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6" name="Rectangle 933">
                <a:extLst>
                  <a:ext uri="{FF2B5EF4-FFF2-40B4-BE49-F238E27FC236}">
                    <a16:creationId xmlns:a16="http://schemas.microsoft.com/office/drawing/2014/main" id="{8B07EA83-FD2C-81E8-47E0-5C833A5DA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7"/>
                <a:ext cx="100" cy="1"/>
              </a:xfrm>
              <a:prstGeom prst="rect">
                <a:avLst/>
              </a:prstGeom>
              <a:solidFill>
                <a:srgbClr val="C74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7" name="Rectangle 934">
                <a:extLst>
                  <a:ext uri="{FF2B5EF4-FFF2-40B4-BE49-F238E27FC236}">
                    <a16:creationId xmlns:a16="http://schemas.microsoft.com/office/drawing/2014/main" id="{96F46576-C859-E31C-BD62-A6C3B7BD3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7"/>
                <a:ext cx="100" cy="1"/>
              </a:xfrm>
              <a:prstGeom prst="rect">
                <a:avLst/>
              </a:prstGeom>
              <a:solidFill>
                <a:srgbClr val="C74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8" name="Rectangle 935">
                <a:extLst>
                  <a:ext uri="{FF2B5EF4-FFF2-40B4-BE49-F238E27FC236}">
                    <a16:creationId xmlns:a16="http://schemas.microsoft.com/office/drawing/2014/main" id="{DBA62CB8-5952-23FE-4860-506A4061C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8"/>
                <a:ext cx="100" cy="1"/>
              </a:xfrm>
              <a:prstGeom prst="rect">
                <a:avLst/>
              </a:prstGeom>
              <a:solidFill>
                <a:srgbClr val="C9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9" name="Rectangle 936">
                <a:extLst>
                  <a:ext uri="{FF2B5EF4-FFF2-40B4-BE49-F238E27FC236}">
                    <a16:creationId xmlns:a16="http://schemas.microsoft.com/office/drawing/2014/main" id="{AF1D825F-EB75-ABE8-174C-2E3D974A3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9"/>
                <a:ext cx="100" cy="1"/>
              </a:xfrm>
              <a:prstGeom prst="rect">
                <a:avLst/>
              </a:prstGeom>
              <a:solidFill>
                <a:srgbClr val="C9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0" name="Rectangle 937">
                <a:extLst>
                  <a:ext uri="{FF2B5EF4-FFF2-40B4-BE49-F238E27FC236}">
                    <a16:creationId xmlns:a16="http://schemas.microsoft.com/office/drawing/2014/main" id="{A32F6412-4E42-9AFF-6B77-E8BBF59B2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0"/>
                <a:ext cx="100" cy="1"/>
              </a:xfrm>
              <a:prstGeom prst="rect">
                <a:avLst/>
              </a:prstGeom>
              <a:solidFill>
                <a:srgbClr val="C9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1" name="Rectangle 938">
                <a:extLst>
                  <a:ext uri="{FF2B5EF4-FFF2-40B4-BE49-F238E27FC236}">
                    <a16:creationId xmlns:a16="http://schemas.microsoft.com/office/drawing/2014/main" id="{C2F5E8B3-560E-2D7C-D838-0A0B81599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0"/>
                <a:ext cx="100" cy="1"/>
              </a:xfrm>
              <a:prstGeom prst="rect">
                <a:avLst/>
              </a:prstGeom>
              <a:solidFill>
                <a:srgbClr val="C9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2" name="Rectangle 939">
                <a:extLst>
                  <a:ext uri="{FF2B5EF4-FFF2-40B4-BE49-F238E27FC236}">
                    <a16:creationId xmlns:a16="http://schemas.microsoft.com/office/drawing/2014/main" id="{E34329E3-9C5E-0CF5-6D71-8F15C6C7A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1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3" name="Rectangle 940">
                <a:extLst>
                  <a:ext uri="{FF2B5EF4-FFF2-40B4-BE49-F238E27FC236}">
                    <a16:creationId xmlns:a16="http://schemas.microsoft.com/office/drawing/2014/main" id="{2CDE095E-8263-8AA0-629E-4A6E59B63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2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4" name="Rectangle 941">
                <a:extLst>
                  <a:ext uri="{FF2B5EF4-FFF2-40B4-BE49-F238E27FC236}">
                    <a16:creationId xmlns:a16="http://schemas.microsoft.com/office/drawing/2014/main" id="{1CE29DAA-A471-73BE-6C7D-AB4BC5354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3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5" name="Rectangle 942">
                <a:extLst>
                  <a:ext uri="{FF2B5EF4-FFF2-40B4-BE49-F238E27FC236}">
                    <a16:creationId xmlns:a16="http://schemas.microsoft.com/office/drawing/2014/main" id="{CF0566E2-6D8E-AFF2-C94E-BD590BF89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4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6" name="Rectangle 943">
                <a:extLst>
                  <a:ext uri="{FF2B5EF4-FFF2-40B4-BE49-F238E27FC236}">
                    <a16:creationId xmlns:a16="http://schemas.microsoft.com/office/drawing/2014/main" id="{87ADDBF4-AA66-DEA4-D047-B1788AF77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4"/>
                <a:ext cx="100" cy="1"/>
              </a:xfrm>
              <a:prstGeom prst="rect">
                <a:avLst/>
              </a:prstGeom>
              <a:solidFill>
                <a:srgbClr val="C9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7" name="Rectangle 944">
                <a:extLst>
                  <a:ext uri="{FF2B5EF4-FFF2-40B4-BE49-F238E27FC236}">
                    <a16:creationId xmlns:a16="http://schemas.microsoft.com/office/drawing/2014/main" id="{B0B8A0B9-844F-6370-DF1D-5AD6D4883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5"/>
                <a:ext cx="100" cy="1"/>
              </a:xfrm>
              <a:prstGeom prst="rect">
                <a:avLst/>
              </a:prstGeom>
              <a:solidFill>
                <a:srgbClr val="C95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8" name="Rectangle 945">
                <a:extLst>
                  <a:ext uri="{FF2B5EF4-FFF2-40B4-BE49-F238E27FC236}">
                    <a16:creationId xmlns:a16="http://schemas.microsoft.com/office/drawing/2014/main" id="{05207484-5314-3D62-7849-B26F05A67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6"/>
                <a:ext cx="100" cy="1"/>
              </a:xfrm>
              <a:prstGeom prst="rect">
                <a:avLst/>
              </a:prstGeom>
              <a:solidFill>
                <a:srgbClr val="CC5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9" name="Rectangle 946">
                <a:extLst>
                  <a:ext uri="{FF2B5EF4-FFF2-40B4-BE49-F238E27FC236}">
                    <a16:creationId xmlns:a16="http://schemas.microsoft.com/office/drawing/2014/main" id="{64EEBF4D-CCD4-3A8A-FC3D-D64565864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7"/>
                <a:ext cx="100" cy="1"/>
              </a:xfrm>
              <a:prstGeom prst="rect">
                <a:avLst/>
              </a:prstGeom>
              <a:solidFill>
                <a:srgbClr val="CC5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0" name="Rectangle 947">
                <a:extLst>
                  <a:ext uri="{FF2B5EF4-FFF2-40B4-BE49-F238E27FC236}">
                    <a16:creationId xmlns:a16="http://schemas.microsoft.com/office/drawing/2014/main" id="{167684EB-CAD0-FAF6-39C8-18BFC4A7F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8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1" name="Rectangle 948">
                <a:extLst>
                  <a:ext uri="{FF2B5EF4-FFF2-40B4-BE49-F238E27FC236}">
                    <a16:creationId xmlns:a16="http://schemas.microsoft.com/office/drawing/2014/main" id="{DF53204F-0315-3D02-FD01-B773E31BE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8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2" name="Rectangle 949">
                <a:extLst>
                  <a:ext uri="{FF2B5EF4-FFF2-40B4-BE49-F238E27FC236}">
                    <a16:creationId xmlns:a16="http://schemas.microsoft.com/office/drawing/2014/main" id="{6A1DAA28-E11F-DD3B-BD37-1DB6AE1ED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9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3" name="Rectangle 950">
                <a:extLst>
                  <a:ext uri="{FF2B5EF4-FFF2-40B4-BE49-F238E27FC236}">
                    <a16:creationId xmlns:a16="http://schemas.microsoft.com/office/drawing/2014/main" id="{7E56911B-E123-D71F-0BBF-CAD82CBAE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0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4" name="Rectangle 951">
                <a:extLst>
                  <a:ext uri="{FF2B5EF4-FFF2-40B4-BE49-F238E27FC236}">
                    <a16:creationId xmlns:a16="http://schemas.microsoft.com/office/drawing/2014/main" id="{4FA22AEB-3F3A-2832-56BF-2D21E2150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1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5" name="Rectangle 952">
                <a:extLst>
                  <a:ext uri="{FF2B5EF4-FFF2-40B4-BE49-F238E27FC236}">
                    <a16:creationId xmlns:a16="http://schemas.microsoft.com/office/drawing/2014/main" id="{31AAF115-CFEE-C5E0-65EF-84233CABA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1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6" name="Rectangle 953">
                <a:extLst>
                  <a:ext uri="{FF2B5EF4-FFF2-40B4-BE49-F238E27FC236}">
                    <a16:creationId xmlns:a16="http://schemas.microsoft.com/office/drawing/2014/main" id="{1FFFD580-182C-5FCE-C9EF-F7F82BA68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2"/>
                <a:ext cx="100" cy="1"/>
              </a:xfrm>
              <a:prstGeom prst="rect">
                <a:avLst/>
              </a:prstGeom>
              <a:solidFill>
                <a:srgbClr val="CC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7" name="Rectangle 954">
                <a:extLst>
                  <a:ext uri="{FF2B5EF4-FFF2-40B4-BE49-F238E27FC236}">
                    <a16:creationId xmlns:a16="http://schemas.microsoft.com/office/drawing/2014/main" id="{42D7EA4E-B52D-B736-1ABA-DF003D8DD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3"/>
                <a:ext cx="100" cy="1"/>
              </a:xfrm>
              <a:prstGeom prst="rect">
                <a:avLst/>
              </a:prstGeom>
              <a:solidFill>
                <a:srgbClr val="CC5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8" name="Rectangle 955">
                <a:extLst>
                  <a:ext uri="{FF2B5EF4-FFF2-40B4-BE49-F238E27FC236}">
                    <a16:creationId xmlns:a16="http://schemas.microsoft.com/office/drawing/2014/main" id="{200A5B5C-B660-A360-3121-0B77009D7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4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9" name="Rectangle 956">
                <a:extLst>
                  <a:ext uri="{FF2B5EF4-FFF2-40B4-BE49-F238E27FC236}">
                    <a16:creationId xmlns:a16="http://schemas.microsoft.com/office/drawing/2014/main" id="{78458BB9-87FD-7F4D-DAE2-BB46A4100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5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0" name="Rectangle 957">
                <a:extLst>
                  <a:ext uri="{FF2B5EF4-FFF2-40B4-BE49-F238E27FC236}">
                    <a16:creationId xmlns:a16="http://schemas.microsoft.com/office/drawing/2014/main" id="{E249E185-160E-7F6D-9B28-799FFA12E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5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1" name="Rectangle 958">
                <a:extLst>
                  <a:ext uri="{FF2B5EF4-FFF2-40B4-BE49-F238E27FC236}">
                    <a16:creationId xmlns:a16="http://schemas.microsoft.com/office/drawing/2014/main" id="{9698B747-7E68-AFB9-118D-2B6827710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6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2" name="Rectangle 959">
                <a:extLst>
                  <a:ext uri="{FF2B5EF4-FFF2-40B4-BE49-F238E27FC236}">
                    <a16:creationId xmlns:a16="http://schemas.microsoft.com/office/drawing/2014/main" id="{B21E1AE1-7F16-22D5-174A-29C9117D1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7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3" name="Rectangle 960">
                <a:extLst>
                  <a:ext uri="{FF2B5EF4-FFF2-40B4-BE49-F238E27FC236}">
                    <a16:creationId xmlns:a16="http://schemas.microsoft.com/office/drawing/2014/main" id="{32590AD3-3C01-E503-E164-0A5813B17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8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4" name="Rectangle 961">
                <a:extLst>
                  <a:ext uri="{FF2B5EF4-FFF2-40B4-BE49-F238E27FC236}">
                    <a16:creationId xmlns:a16="http://schemas.microsoft.com/office/drawing/2014/main" id="{E0885E9D-0A5D-B428-A330-0B68B0430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8"/>
                <a:ext cx="100" cy="1"/>
              </a:xfrm>
              <a:prstGeom prst="rect">
                <a:avLst/>
              </a:prstGeom>
              <a:solidFill>
                <a:srgbClr val="CF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5" name="Rectangle 962">
                <a:extLst>
                  <a:ext uri="{FF2B5EF4-FFF2-40B4-BE49-F238E27FC236}">
                    <a16:creationId xmlns:a16="http://schemas.microsoft.com/office/drawing/2014/main" id="{7E132F87-B50E-6F1F-AD33-E6D16D0C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9"/>
                <a:ext cx="100" cy="1"/>
              </a:xfrm>
              <a:prstGeom prst="rect">
                <a:avLst/>
              </a:prstGeom>
              <a:solidFill>
                <a:srgbClr val="CF5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6" name="Rectangle 963">
                <a:extLst>
                  <a:ext uri="{FF2B5EF4-FFF2-40B4-BE49-F238E27FC236}">
                    <a16:creationId xmlns:a16="http://schemas.microsoft.com/office/drawing/2014/main" id="{1201C3DC-C607-518C-8A94-AF2CD7416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0"/>
                <a:ext cx="100" cy="1"/>
              </a:xfrm>
              <a:prstGeom prst="rect">
                <a:avLst/>
              </a:prstGeom>
              <a:solidFill>
                <a:srgbClr val="CF5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7" name="Rectangle 964">
                <a:extLst>
                  <a:ext uri="{FF2B5EF4-FFF2-40B4-BE49-F238E27FC236}">
                    <a16:creationId xmlns:a16="http://schemas.microsoft.com/office/drawing/2014/main" id="{45CD137A-6E9B-D565-EA76-D4535C8E4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1"/>
                <a:ext cx="100" cy="1"/>
              </a:xfrm>
              <a:prstGeom prst="rect">
                <a:avLst/>
              </a:prstGeom>
              <a:solidFill>
                <a:srgbClr val="CF5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8" name="Rectangle 965">
                <a:extLst>
                  <a:ext uri="{FF2B5EF4-FFF2-40B4-BE49-F238E27FC236}">
                    <a16:creationId xmlns:a16="http://schemas.microsoft.com/office/drawing/2014/main" id="{54025799-488A-9E9F-9174-4745A594E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2"/>
                <a:ext cx="100" cy="1"/>
              </a:xfrm>
              <a:prstGeom prst="rect">
                <a:avLst/>
              </a:prstGeom>
              <a:solidFill>
                <a:srgbClr val="D1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Rectangle 966">
                <a:extLst>
                  <a:ext uri="{FF2B5EF4-FFF2-40B4-BE49-F238E27FC236}">
                    <a16:creationId xmlns:a16="http://schemas.microsoft.com/office/drawing/2014/main" id="{C08430BC-51BC-B65E-42A0-631159DCD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2"/>
                <a:ext cx="100" cy="1"/>
              </a:xfrm>
              <a:prstGeom prst="rect">
                <a:avLst/>
              </a:prstGeom>
              <a:solidFill>
                <a:srgbClr val="D1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Rectangle 967">
                <a:extLst>
                  <a:ext uri="{FF2B5EF4-FFF2-40B4-BE49-F238E27FC236}">
                    <a16:creationId xmlns:a16="http://schemas.microsoft.com/office/drawing/2014/main" id="{BB97DB1C-FC63-7178-9B85-BFE0110F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3"/>
                <a:ext cx="100" cy="1"/>
              </a:xfrm>
              <a:prstGeom prst="rect">
                <a:avLst/>
              </a:prstGeom>
              <a:solidFill>
                <a:srgbClr val="D1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968">
                <a:extLst>
                  <a:ext uri="{FF2B5EF4-FFF2-40B4-BE49-F238E27FC236}">
                    <a16:creationId xmlns:a16="http://schemas.microsoft.com/office/drawing/2014/main" id="{7CB313D7-78BE-7545-E5AD-D528D6B16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4"/>
                <a:ext cx="100" cy="1"/>
              </a:xfrm>
              <a:prstGeom prst="rect">
                <a:avLst/>
              </a:prstGeom>
              <a:solidFill>
                <a:srgbClr val="D1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69">
                <a:extLst>
                  <a:ext uri="{FF2B5EF4-FFF2-40B4-BE49-F238E27FC236}">
                    <a16:creationId xmlns:a16="http://schemas.microsoft.com/office/drawing/2014/main" id="{EB43C527-DCBA-9D88-32B8-7A21C97EC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5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970">
                <a:extLst>
                  <a:ext uri="{FF2B5EF4-FFF2-40B4-BE49-F238E27FC236}">
                    <a16:creationId xmlns:a16="http://schemas.microsoft.com/office/drawing/2014/main" id="{59ADC3A7-7DD2-F042-3E5C-21EFEA963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5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Rectangle 971">
                <a:extLst>
                  <a:ext uri="{FF2B5EF4-FFF2-40B4-BE49-F238E27FC236}">
                    <a16:creationId xmlns:a16="http://schemas.microsoft.com/office/drawing/2014/main" id="{A66B5558-27C9-805C-555E-E68EA7130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6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Rectangle 972">
                <a:extLst>
                  <a:ext uri="{FF2B5EF4-FFF2-40B4-BE49-F238E27FC236}">
                    <a16:creationId xmlns:a16="http://schemas.microsoft.com/office/drawing/2014/main" id="{63C9AE8D-ECF4-BB01-4D46-C9816AEFD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7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Rectangle 973">
                <a:extLst>
                  <a:ext uri="{FF2B5EF4-FFF2-40B4-BE49-F238E27FC236}">
                    <a16:creationId xmlns:a16="http://schemas.microsoft.com/office/drawing/2014/main" id="{6BFEA89B-8294-8E6F-12C8-1F35907C1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8"/>
                <a:ext cx="100" cy="1"/>
              </a:xfrm>
              <a:prstGeom prst="rect">
                <a:avLst/>
              </a:prstGeom>
              <a:solidFill>
                <a:srgbClr val="D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Rectangle 974">
                <a:extLst>
                  <a:ext uri="{FF2B5EF4-FFF2-40B4-BE49-F238E27FC236}">
                    <a16:creationId xmlns:a16="http://schemas.microsoft.com/office/drawing/2014/main" id="{182BE712-3BAF-4BF8-F47E-0DD2A6386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9"/>
                <a:ext cx="100" cy="1"/>
              </a:xfrm>
              <a:prstGeom prst="rect">
                <a:avLst/>
              </a:prstGeom>
              <a:solidFill>
                <a:srgbClr val="D16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Rectangle 975">
                <a:extLst>
                  <a:ext uri="{FF2B5EF4-FFF2-40B4-BE49-F238E27FC236}">
                    <a16:creationId xmlns:a16="http://schemas.microsoft.com/office/drawing/2014/main" id="{8EED3A2C-FC3D-7C75-A768-5DAFF226D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9"/>
                <a:ext cx="100" cy="1"/>
              </a:xfrm>
              <a:prstGeom prst="rect">
                <a:avLst/>
              </a:prstGeom>
              <a:solidFill>
                <a:srgbClr val="D16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Rectangle 976">
                <a:extLst>
                  <a:ext uri="{FF2B5EF4-FFF2-40B4-BE49-F238E27FC236}">
                    <a16:creationId xmlns:a16="http://schemas.microsoft.com/office/drawing/2014/main" id="{0E9747DD-21CF-F056-55FF-48DB3EECE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0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Rectangle 977">
                <a:extLst>
                  <a:ext uri="{FF2B5EF4-FFF2-40B4-BE49-F238E27FC236}">
                    <a16:creationId xmlns:a16="http://schemas.microsoft.com/office/drawing/2014/main" id="{C30B1F0A-301D-1560-AF32-6464133FD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1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Rectangle 978">
                <a:extLst>
                  <a:ext uri="{FF2B5EF4-FFF2-40B4-BE49-F238E27FC236}">
                    <a16:creationId xmlns:a16="http://schemas.microsoft.com/office/drawing/2014/main" id="{86B44824-7DF6-E3B6-C5A4-C35C115E6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2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Rectangle 979">
                <a:extLst>
                  <a:ext uri="{FF2B5EF4-FFF2-40B4-BE49-F238E27FC236}">
                    <a16:creationId xmlns:a16="http://schemas.microsoft.com/office/drawing/2014/main" id="{E0167F6A-36B8-7567-7C68-C44072EE8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3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Rectangle 980">
                <a:extLst>
                  <a:ext uri="{FF2B5EF4-FFF2-40B4-BE49-F238E27FC236}">
                    <a16:creationId xmlns:a16="http://schemas.microsoft.com/office/drawing/2014/main" id="{3A98DF3D-35C1-EEAC-69E2-9575AB7D2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3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Rectangle 981">
                <a:extLst>
                  <a:ext uri="{FF2B5EF4-FFF2-40B4-BE49-F238E27FC236}">
                    <a16:creationId xmlns:a16="http://schemas.microsoft.com/office/drawing/2014/main" id="{70091D0F-9A17-A58A-5D64-239127618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4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Rectangle 982">
                <a:extLst>
                  <a:ext uri="{FF2B5EF4-FFF2-40B4-BE49-F238E27FC236}">
                    <a16:creationId xmlns:a16="http://schemas.microsoft.com/office/drawing/2014/main" id="{CD76A4BF-6BA9-73EE-9C2D-5A5A413FF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5"/>
                <a:ext cx="100" cy="1"/>
              </a:xfrm>
              <a:prstGeom prst="rect">
                <a:avLst/>
              </a:prstGeom>
              <a:solidFill>
                <a:srgbClr val="D46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983">
                <a:extLst>
                  <a:ext uri="{FF2B5EF4-FFF2-40B4-BE49-F238E27FC236}">
                    <a16:creationId xmlns:a16="http://schemas.microsoft.com/office/drawing/2014/main" id="{697D64E7-F407-14E4-C96A-9C654A567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6"/>
                <a:ext cx="100" cy="1"/>
              </a:xfrm>
              <a:prstGeom prst="rect">
                <a:avLst/>
              </a:prstGeom>
              <a:solidFill>
                <a:srgbClr val="D46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Rectangle 984">
                <a:extLst>
                  <a:ext uri="{FF2B5EF4-FFF2-40B4-BE49-F238E27FC236}">
                    <a16:creationId xmlns:a16="http://schemas.microsoft.com/office/drawing/2014/main" id="{3196448A-4350-393D-BB45-64DB75504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6"/>
                <a:ext cx="100" cy="1"/>
              </a:xfrm>
              <a:prstGeom prst="rect">
                <a:avLst/>
              </a:prstGeom>
              <a:solidFill>
                <a:srgbClr val="D46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Rectangle 985">
                <a:extLst>
                  <a:ext uri="{FF2B5EF4-FFF2-40B4-BE49-F238E27FC236}">
                    <a16:creationId xmlns:a16="http://schemas.microsoft.com/office/drawing/2014/main" id="{C8B78BF0-6A56-DA1E-2850-D1294EF8E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7"/>
                <a:ext cx="100" cy="1"/>
              </a:xfrm>
              <a:prstGeom prst="rect">
                <a:avLst/>
              </a:prstGeom>
              <a:solidFill>
                <a:srgbClr val="D46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Rectangle 986">
                <a:extLst>
                  <a:ext uri="{FF2B5EF4-FFF2-40B4-BE49-F238E27FC236}">
                    <a16:creationId xmlns:a16="http://schemas.microsoft.com/office/drawing/2014/main" id="{72305835-D864-DA42-1658-1F7D4AC77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8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Rectangle 987">
                <a:extLst>
                  <a:ext uri="{FF2B5EF4-FFF2-40B4-BE49-F238E27FC236}">
                    <a16:creationId xmlns:a16="http://schemas.microsoft.com/office/drawing/2014/main" id="{F0C9CB17-230C-1EF0-9445-3EA55D8D2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9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Rectangle 988">
                <a:extLst>
                  <a:ext uri="{FF2B5EF4-FFF2-40B4-BE49-F238E27FC236}">
                    <a16:creationId xmlns:a16="http://schemas.microsoft.com/office/drawing/2014/main" id="{1FF1C77E-C529-79E2-1DB3-C92B97220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0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Rectangle 989">
                <a:extLst>
                  <a:ext uri="{FF2B5EF4-FFF2-40B4-BE49-F238E27FC236}">
                    <a16:creationId xmlns:a16="http://schemas.microsoft.com/office/drawing/2014/main" id="{4A2BB671-83D5-92CC-D849-0E39B5B93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0"/>
                <a:ext cx="100" cy="1"/>
              </a:xfrm>
              <a:prstGeom prst="rect">
                <a:avLst/>
              </a:prstGeom>
              <a:solidFill>
                <a:srgbClr val="D6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990">
                <a:extLst>
                  <a:ext uri="{FF2B5EF4-FFF2-40B4-BE49-F238E27FC236}">
                    <a16:creationId xmlns:a16="http://schemas.microsoft.com/office/drawing/2014/main" id="{E15F1EA3-126A-6877-041F-2AF0ACF2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1"/>
                <a:ext cx="100" cy="1"/>
              </a:xfrm>
              <a:prstGeom prst="rect">
                <a:avLst/>
              </a:prstGeom>
              <a:solidFill>
                <a:srgbClr val="D66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Rectangle 991">
                <a:extLst>
                  <a:ext uri="{FF2B5EF4-FFF2-40B4-BE49-F238E27FC236}">
                    <a16:creationId xmlns:a16="http://schemas.microsoft.com/office/drawing/2014/main" id="{623A21E8-8434-F454-32AF-9AF99DDC8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2"/>
                <a:ext cx="100" cy="1"/>
              </a:xfrm>
              <a:prstGeom prst="rect">
                <a:avLst/>
              </a:prstGeom>
              <a:solidFill>
                <a:srgbClr val="D66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Rectangle 992">
                <a:extLst>
                  <a:ext uri="{FF2B5EF4-FFF2-40B4-BE49-F238E27FC236}">
                    <a16:creationId xmlns:a16="http://schemas.microsoft.com/office/drawing/2014/main" id="{8B66C02F-E85A-009F-9D3B-6CD326A9F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3"/>
                <a:ext cx="100" cy="1"/>
              </a:xfrm>
              <a:prstGeom prst="rect">
                <a:avLst/>
              </a:prstGeom>
              <a:solidFill>
                <a:srgbClr val="D66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Rectangle 993">
                <a:extLst>
                  <a:ext uri="{FF2B5EF4-FFF2-40B4-BE49-F238E27FC236}">
                    <a16:creationId xmlns:a16="http://schemas.microsoft.com/office/drawing/2014/main" id="{B9DC0DAD-824A-6FF5-4649-4DDCD2AFE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3"/>
                <a:ext cx="100" cy="1"/>
              </a:xfrm>
              <a:prstGeom prst="rect">
                <a:avLst/>
              </a:prstGeom>
              <a:solidFill>
                <a:srgbClr val="D66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Rectangle 994">
                <a:extLst>
                  <a:ext uri="{FF2B5EF4-FFF2-40B4-BE49-F238E27FC236}">
                    <a16:creationId xmlns:a16="http://schemas.microsoft.com/office/drawing/2014/main" id="{B5B61683-DE4A-52ED-ECFB-26793F730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4"/>
                <a:ext cx="100" cy="1"/>
              </a:xfrm>
              <a:prstGeom prst="rect">
                <a:avLst/>
              </a:prstGeom>
              <a:solidFill>
                <a:srgbClr val="D67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Rectangle 995">
                <a:extLst>
                  <a:ext uri="{FF2B5EF4-FFF2-40B4-BE49-F238E27FC236}">
                    <a16:creationId xmlns:a16="http://schemas.microsoft.com/office/drawing/2014/main" id="{14C08A67-C021-794E-596B-BA29320A9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5"/>
                <a:ext cx="100" cy="1"/>
              </a:xfrm>
              <a:prstGeom prst="rect">
                <a:avLst/>
              </a:prstGeom>
              <a:solidFill>
                <a:srgbClr val="D67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996">
                <a:extLst>
                  <a:ext uri="{FF2B5EF4-FFF2-40B4-BE49-F238E27FC236}">
                    <a16:creationId xmlns:a16="http://schemas.microsoft.com/office/drawing/2014/main" id="{23D1754E-B6C4-72D3-D616-45B39915C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6"/>
                <a:ext cx="100" cy="1"/>
              </a:xfrm>
              <a:prstGeom prst="rect">
                <a:avLst/>
              </a:prstGeom>
              <a:solidFill>
                <a:srgbClr val="D67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Rectangle 997">
                <a:extLst>
                  <a:ext uri="{FF2B5EF4-FFF2-40B4-BE49-F238E27FC236}">
                    <a16:creationId xmlns:a16="http://schemas.microsoft.com/office/drawing/2014/main" id="{42470A7E-80D5-EC5E-6586-3CEA0FE7F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7"/>
                <a:ext cx="100" cy="1"/>
              </a:xfrm>
              <a:prstGeom prst="rect">
                <a:avLst/>
              </a:prstGeom>
              <a:solidFill>
                <a:srgbClr val="D97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Rectangle 998">
                <a:extLst>
                  <a:ext uri="{FF2B5EF4-FFF2-40B4-BE49-F238E27FC236}">
                    <a16:creationId xmlns:a16="http://schemas.microsoft.com/office/drawing/2014/main" id="{A1EA4B8D-59B3-ACCA-D1A1-685219A7B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7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Rectangle 999">
                <a:extLst>
                  <a:ext uri="{FF2B5EF4-FFF2-40B4-BE49-F238E27FC236}">
                    <a16:creationId xmlns:a16="http://schemas.microsoft.com/office/drawing/2014/main" id="{FBA4E1D2-AD4B-1681-0F9D-04D5FCD17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8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Rectangle 1000">
                <a:extLst>
                  <a:ext uri="{FF2B5EF4-FFF2-40B4-BE49-F238E27FC236}">
                    <a16:creationId xmlns:a16="http://schemas.microsoft.com/office/drawing/2014/main" id="{8A736750-3125-8521-1C3E-FD208CF81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9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Rectangle 1001">
                <a:extLst>
                  <a:ext uri="{FF2B5EF4-FFF2-40B4-BE49-F238E27FC236}">
                    <a16:creationId xmlns:a16="http://schemas.microsoft.com/office/drawing/2014/main" id="{27BAA895-7FE9-82AD-3A6D-BEF85EA76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0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Rectangle 1002">
                <a:extLst>
                  <a:ext uri="{FF2B5EF4-FFF2-40B4-BE49-F238E27FC236}">
                    <a16:creationId xmlns:a16="http://schemas.microsoft.com/office/drawing/2014/main" id="{1AAE9D6B-369A-F01C-8EDB-8A1AF52B4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0"/>
                <a:ext cx="100" cy="1"/>
              </a:xfrm>
              <a:prstGeom prst="rect">
                <a:avLst/>
              </a:prstGeom>
              <a:solidFill>
                <a:srgbClr val="D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Rectangle 1003">
                <a:extLst>
                  <a:ext uri="{FF2B5EF4-FFF2-40B4-BE49-F238E27FC236}">
                    <a16:creationId xmlns:a16="http://schemas.microsoft.com/office/drawing/2014/main" id="{17309685-35D8-A876-D461-E41C842F5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1"/>
                <a:ext cx="100" cy="1"/>
              </a:xfrm>
              <a:prstGeom prst="rect">
                <a:avLst/>
              </a:prstGeom>
              <a:solidFill>
                <a:srgbClr val="D97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1004">
                <a:extLst>
                  <a:ext uri="{FF2B5EF4-FFF2-40B4-BE49-F238E27FC236}">
                    <a16:creationId xmlns:a16="http://schemas.microsoft.com/office/drawing/2014/main" id="{702B3F25-3F59-1D29-244A-A1BBCB6F6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2"/>
                <a:ext cx="100" cy="1"/>
              </a:xfrm>
              <a:prstGeom prst="rect">
                <a:avLst/>
              </a:prstGeom>
              <a:solidFill>
                <a:srgbClr val="D97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Rectangle 1005">
                <a:extLst>
                  <a:ext uri="{FF2B5EF4-FFF2-40B4-BE49-F238E27FC236}">
                    <a16:creationId xmlns:a16="http://schemas.microsoft.com/office/drawing/2014/main" id="{E904DEA9-6F90-BA6B-97E4-A2A09BB96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3"/>
                <a:ext cx="100" cy="1"/>
              </a:xfrm>
              <a:prstGeom prst="rect">
                <a:avLst/>
              </a:prstGeom>
              <a:solidFill>
                <a:srgbClr val="D97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1006">
                <a:extLst>
                  <a:ext uri="{FF2B5EF4-FFF2-40B4-BE49-F238E27FC236}">
                    <a16:creationId xmlns:a16="http://schemas.microsoft.com/office/drawing/2014/main" id="{3B33739A-9F4F-3545-A92D-763B42FB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4"/>
                <a:ext cx="100" cy="1"/>
              </a:xfrm>
              <a:prstGeom prst="rect">
                <a:avLst/>
              </a:prstGeom>
              <a:solidFill>
                <a:srgbClr val="D97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Rectangle 1007">
                <a:extLst>
                  <a:ext uri="{FF2B5EF4-FFF2-40B4-BE49-F238E27FC236}">
                    <a16:creationId xmlns:a16="http://schemas.microsoft.com/office/drawing/2014/main" id="{229960A6-8E59-EAAF-8668-4EB0B6916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4"/>
                <a:ext cx="100" cy="1"/>
              </a:xfrm>
              <a:prstGeom prst="rect">
                <a:avLst/>
              </a:prstGeom>
              <a:solidFill>
                <a:srgbClr val="D97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Rectangle 1008">
                <a:extLst>
                  <a:ext uri="{FF2B5EF4-FFF2-40B4-BE49-F238E27FC236}">
                    <a16:creationId xmlns:a16="http://schemas.microsoft.com/office/drawing/2014/main" id="{028048BF-43CA-5A6F-2452-B3F0BF3E3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5"/>
                <a:ext cx="100" cy="1"/>
              </a:xfrm>
              <a:prstGeom prst="rect">
                <a:avLst/>
              </a:prstGeom>
              <a:solidFill>
                <a:srgbClr val="DB7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1" name="Group 1210">
              <a:extLst>
                <a:ext uri="{FF2B5EF4-FFF2-40B4-BE49-F238E27FC236}">
                  <a16:creationId xmlns:a16="http://schemas.microsoft.com/office/drawing/2014/main" id="{201685B9-8B1C-C8D2-AC68-E856ABAAB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" y="3546"/>
              <a:ext cx="100" cy="156"/>
              <a:chOff x="329" y="3546"/>
              <a:chExt cx="100" cy="156"/>
            </a:xfrm>
          </p:grpSpPr>
          <p:sp>
            <p:nvSpPr>
              <p:cNvPr id="652" name="Rectangle 1010">
                <a:extLst>
                  <a:ext uri="{FF2B5EF4-FFF2-40B4-BE49-F238E27FC236}">
                    <a16:creationId xmlns:a16="http://schemas.microsoft.com/office/drawing/2014/main" id="{59D1CA67-496D-4577-8C10-95BCD53E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6"/>
                <a:ext cx="100" cy="1"/>
              </a:xfrm>
              <a:prstGeom prst="rect">
                <a:avLst/>
              </a:prstGeom>
              <a:solidFill>
                <a:srgbClr val="DB7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Rectangle 1011">
                <a:extLst>
                  <a:ext uri="{FF2B5EF4-FFF2-40B4-BE49-F238E27FC236}">
                    <a16:creationId xmlns:a16="http://schemas.microsoft.com/office/drawing/2014/main" id="{032C61EA-6093-6074-ED52-DDEC32844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7"/>
                <a:ext cx="100" cy="1"/>
              </a:xfrm>
              <a:prstGeom prst="rect">
                <a:avLst/>
              </a:prstGeom>
              <a:solidFill>
                <a:srgbClr val="DB7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Rectangle 1012">
                <a:extLst>
                  <a:ext uri="{FF2B5EF4-FFF2-40B4-BE49-F238E27FC236}">
                    <a16:creationId xmlns:a16="http://schemas.microsoft.com/office/drawing/2014/main" id="{CCD576F9-07AF-D76F-9AB7-C8C71FEB0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8"/>
                <a:ext cx="100" cy="1"/>
              </a:xfrm>
              <a:prstGeom prst="rect">
                <a:avLst/>
              </a:prstGeom>
              <a:solidFill>
                <a:srgbClr val="DB7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1013">
                <a:extLst>
                  <a:ext uri="{FF2B5EF4-FFF2-40B4-BE49-F238E27FC236}">
                    <a16:creationId xmlns:a16="http://schemas.microsoft.com/office/drawing/2014/main" id="{D1AF6E61-B62E-A36A-7BF9-C0D4A5320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8"/>
                <a:ext cx="100" cy="1"/>
              </a:xfrm>
              <a:prstGeom prst="rect">
                <a:avLst/>
              </a:prstGeom>
              <a:solidFill>
                <a:srgbClr val="DB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Rectangle 1014">
                <a:extLst>
                  <a:ext uri="{FF2B5EF4-FFF2-40B4-BE49-F238E27FC236}">
                    <a16:creationId xmlns:a16="http://schemas.microsoft.com/office/drawing/2014/main" id="{64A0D6B3-BB87-EC71-CD30-5DE5C28F8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9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Rectangle 1015">
                <a:extLst>
                  <a:ext uri="{FF2B5EF4-FFF2-40B4-BE49-F238E27FC236}">
                    <a16:creationId xmlns:a16="http://schemas.microsoft.com/office/drawing/2014/main" id="{CFF91513-F871-32E1-DB1D-4A9183649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0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Rectangle 1016">
                <a:extLst>
                  <a:ext uri="{FF2B5EF4-FFF2-40B4-BE49-F238E27FC236}">
                    <a16:creationId xmlns:a16="http://schemas.microsoft.com/office/drawing/2014/main" id="{9FA95479-9AB6-AAAC-29C5-4AC03CF42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1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Rectangle 1017">
                <a:extLst>
                  <a:ext uri="{FF2B5EF4-FFF2-40B4-BE49-F238E27FC236}">
                    <a16:creationId xmlns:a16="http://schemas.microsoft.com/office/drawing/2014/main" id="{AFBE7F4E-1629-1BBE-FEC9-A70735F0A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1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Rectangle 1018">
                <a:extLst>
                  <a:ext uri="{FF2B5EF4-FFF2-40B4-BE49-F238E27FC236}">
                    <a16:creationId xmlns:a16="http://schemas.microsoft.com/office/drawing/2014/main" id="{A4DC9B03-0951-1D43-C989-2032DFD69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2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1019">
                <a:extLst>
                  <a:ext uri="{FF2B5EF4-FFF2-40B4-BE49-F238E27FC236}">
                    <a16:creationId xmlns:a16="http://schemas.microsoft.com/office/drawing/2014/main" id="{FFDDC5D7-D1F8-8D86-C1B2-B3A66ED47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3"/>
                <a:ext cx="100" cy="1"/>
              </a:xfrm>
              <a:prstGeom prst="rect">
                <a:avLst/>
              </a:prstGeom>
              <a:solidFill>
                <a:srgbClr val="DB7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Rectangle 1020">
                <a:extLst>
                  <a:ext uri="{FF2B5EF4-FFF2-40B4-BE49-F238E27FC236}">
                    <a16:creationId xmlns:a16="http://schemas.microsoft.com/office/drawing/2014/main" id="{9CE9255B-5BA4-A2D5-51AA-BC414A459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4"/>
                <a:ext cx="100" cy="1"/>
              </a:xfrm>
              <a:prstGeom prst="rect">
                <a:avLst/>
              </a:prstGeom>
              <a:solidFill>
                <a:srgbClr val="DE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Rectangle 1021">
                <a:extLst>
                  <a:ext uri="{FF2B5EF4-FFF2-40B4-BE49-F238E27FC236}">
                    <a16:creationId xmlns:a16="http://schemas.microsoft.com/office/drawing/2014/main" id="{5F78779E-1A4B-393F-05D4-A2293760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5"/>
                <a:ext cx="100" cy="1"/>
              </a:xfrm>
              <a:prstGeom prst="rect">
                <a:avLst/>
              </a:prstGeom>
              <a:solidFill>
                <a:srgbClr val="DE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1022">
                <a:extLst>
                  <a:ext uri="{FF2B5EF4-FFF2-40B4-BE49-F238E27FC236}">
                    <a16:creationId xmlns:a16="http://schemas.microsoft.com/office/drawing/2014/main" id="{09C6AD85-725A-EBBC-460F-4D917E318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5"/>
                <a:ext cx="100" cy="1"/>
              </a:xfrm>
              <a:prstGeom prst="rect">
                <a:avLst/>
              </a:prstGeom>
              <a:solidFill>
                <a:srgbClr val="DE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Rectangle 1023">
                <a:extLst>
                  <a:ext uri="{FF2B5EF4-FFF2-40B4-BE49-F238E27FC236}">
                    <a16:creationId xmlns:a16="http://schemas.microsoft.com/office/drawing/2014/main" id="{331F28AB-1C0C-ECAD-D269-3F626933C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6"/>
                <a:ext cx="100" cy="1"/>
              </a:xfrm>
              <a:prstGeom prst="rect">
                <a:avLst/>
              </a:prstGeom>
              <a:solidFill>
                <a:srgbClr val="DE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Rectangle 1024">
                <a:extLst>
                  <a:ext uri="{FF2B5EF4-FFF2-40B4-BE49-F238E27FC236}">
                    <a16:creationId xmlns:a16="http://schemas.microsoft.com/office/drawing/2014/main" id="{FAB4E413-FAF5-D540-D4DB-021FAC3E3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7"/>
                <a:ext cx="100" cy="1"/>
              </a:xfrm>
              <a:prstGeom prst="rect">
                <a:avLst/>
              </a:prstGeom>
              <a:solidFill>
                <a:srgbClr val="DE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Rectangle 1025">
                <a:extLst>
                  <a:ext uri="{FF2B5EF4-FFF2-40B4-BE49-F238E27FC236}">
                    <a16:creationId xmlns:a16="http://schemas.microsoft.com/office/drawing/2014/main" id="{B3900669-33F9-F0EE-0DFC-27E826426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8"/>
                <a:ext cx="100" cy="1"/>
              </a:xfrm>
              <a:prstGeom prst="rect">
                <a:avLst/>
              </a:prstGeom>
              <a:solidFill>
                <a:srgbClr val="DE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1026">
                <a:extLst>
                  <a:ext uri="{FF2B5EF4-FFF2-40B4-BE49-F238E27FC236}">
                    <a16:creationId xmlns:a16="http://schemas.microsoft.com/office/drawing/2014/main" id="{BE71FB98-1B12-5E84-119F-5300EB0E7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8"/>
                <a:ext cx="100" cy="1"/>
              </a:xfrm>
              <a:prstGeom prst="rect">
                <a:avLst/>
              </a:prstGeom>
              <a:solidFill>
                <a:srgbClr val="DE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Rectangle 1027">
                <a:extLst>
                  <a:ext uri="{FF2B5EF4-FFF2-40B4-BE49-F238E27FC236}">
                    <a16:creationId xmlns:a16="http://schemas.microsoft.com/office/drawing/2014/main" id="{7CA3CF16-FCA4-34AF-1D32-78F5B8708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9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Rectangle 1028">
                <a:extLst>
                  <a:ext uri="{FF2B5EF4-FFF2-40B4-BE49-F238E27FC236}">
                    <a16:creationId xmlns:a16="http://schemas.microsoft.com/office/drawing/2014/main" id="{240713E9-28EC-B80B-F6B9-8FFFA95BA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0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1029">
                <a:extLst>
                  <a:ext uri="{FF2B5EF4-FFF2-40B4-BE49-F238E27FC236}">
                    <a16:creationId xmlns:a16="http://schemas.microsoft.com/office/drawing/2014/main" id="{6A651D95-EF25-3713-6EFD-A00A4CE72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1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Rectangle 1030">
                <a:extLst>
                  <a:ext uri="{FF2B5EF4-FFF2-40B4-BE49-F238E27FC236}">
                    <a16:creationId xmlns:a16="http://schemas.microsoft.com/office/drawing/2014/main" id="{21FE9CBC-0858-8042-2691-0B84E56F0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2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Rectangle 1031">
                <a:extLst>
                  <a:ext uri="{FF2B5EF4-FFF2-40B4-BE49-F238E27FC236}">
                    <a16:creationId xmlns:a16="http://schemas.microsoft.com/office/drawing/2014/main" id="{9D97976F-9D8C-8CF3-FBF9-D8F97079E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2"/>
                <a:ext cx="100" cy="1"/>
              </a:xfrm>
              <a:prstGeom prst="rect">
                <a:avLst/>
              </a:prstGeom>
              <a:solidFill>
                <a:srgbClr val="DE8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Rectangle 1032">
                <a:extLst>
                  <a:ext uri="{FF2B5EF4-FFF2-40B4-BE49-F238E27FC236}">
                    <a16:creationId xmlns:a16="http://schemas.microsoft.com/office/drawing/2014/main" id="{3BBEEBE6-7825-401A-C56A-A8677CD9C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3"/>
                <a:ext cx="100" cy="1"/>
              </a:xfrm>
              <a:prstGeom prst="rect">
                <a:avLst/>
              </a:prstGeom>
              <a:solidFill>
                <a:srgbClr val="E08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Rectangle 1033">
                <a:extLst>
                  <a:ext uri="{FF2B5EF4-FFF2-40B4-BE49-F238E27FC236}">
                    <a16:creationId xmlns:a16="http://schemas.microsoft.com/office/drawing/2014/main" id="{6468AB77-1232-EC52-10DC-24D6C02FA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4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Rectangle 1034">
                <a:extLst>
                  <a:ext uri="{FF2B5EF4-FFF2-40B4-BE49-F238E27FC236}">
                    <a16:creationId xmlns:a16="http://schemas.microsoft.com/office/drawing/2014/main" id="{C98D239D-67B2-62F1-D98F-8E6BCBC1E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5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Rectangle 1035">
                <a:extLst>
                  <a:ext uri="{FF2B5EF4-FFF2-40B4-BE49-F238E27FC236}">
                    <a16:creationId xmlns:a16="http://schemas.microsoft.com/office/drawing/2014/main" id="{F211E209-5769-8AD5-FFF6-C4848C336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5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1036">
                <a:extLst>
                  <a:ext uri="{FF2B5EF4-FFF2-40B4-BE49-F238E27FC236}">
                    <a16:creationId xmlns:a16="http://schemas.microsoft.com/office/drawing/2014/main" id="{5A87E086-EC4C-7175-FCF8-CF1AA2B8D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6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Rectangle 1037">
                <a:extLst>
                  <a:ext uri="{FF2B5EF4-FFF2-40B4-BE49-F238E27FC236}">
                    <a16:creationId xmlns:a16="http://schemas.microsoft.com/office/drawing/2014/main" id="{5E8981F0-3B55-2E39-3F87-4C3002C0F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7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1038">
                <a:extLst>
                  <a:ext uri="{FF2B5EF4-FFF2-40B4-BE49-F238E27FC236}">
                    <a16:creationId xmlns:a16="http://schemas.microsoft.com/office/drawing/2014/main" id="{18D345E0-BCB9-9093-0D79-847DBE3D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8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Rectangle 1039">
                <a:extLst>
                  <a:ext uri="{FF2B5EF4-FFF2-40B4-BE49-F238E27FC236}">
                    <a16:creationId xmlns:a16="http://schemas.microsoft.com/office/drawing/2014/main" id="{BA32B506-BD84-E12A-3F39-F030394B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9"/>
                <a:ext cx="100" cy="1"/>
              </a:xfrm>
              <a:prstGeom prst="rect">
                <a:avLst/>
              </a:prstGeom>
              <a:solidFill>
                <a:srgbClr val="E08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Rectangle 1040">
                <a:extLst>
                  <a:ext uri="{FF2B5EF4-FFF2-40B4-BE49-F238E27FC236}">
                    <a16:creationId xmlns:a16="http://schemas.microsoft.com/office/drawing/2014/main" id="{14E73CF8-24E0-967A-AC08-5EF0B510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9"/>
                <a:ext cx="100" cy="1"/>
              </a:xfrm>
              <a:prstGeom prst="rect">
                <a:avLst/>
              </a:prstGeom>
              <a:solidFill>
                <a:srgbClr val="E08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Rectangle 1041">
                <a:extLst>
                  <a:ext uri="{FF2B5EF4-FFF2-40B4-BE49-F238E27FC236}">
                    <a16:creationId xmlns:a16="http://schemas.microsoft.com/office/drawing/2014/main" id="{AFE5BBCA-4B0A-38DE-64EC-5F157E587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0"/>
                <a:ext cx="100" cy="1"/>
              </a:xfrm>
              <a:prstGeom prst="rect">
                <a:avLst/>
              </a:prstGeom>
              <a:solidFill>
                <a:srgbClr val="E08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Rectangle 1042">
                <a:extLst>
                  <a:ext uri="{FF2B5EF4-FFF2-40B4-BE49-F238E27FC236}">
                    <a16:creationId xmlns:a16="http://schemas.microsoft.com/office/drawing/2014/main" id="{444F482F-7588-6204-99C2-BB67A336A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1"/>
                <a:ext cx="100" cy="1"/>
              </a:xfrm>
              <a:prstGeom prst="rect">
                <a:avLst/>
              </a:prstGeom>
              <a:solidFill>
                <a:srgbClr val="E08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Rectangle 1043">
                <a:extLst>
                  <a:ext uri="{FF2B5EF4-FFF2-40B4-BE49-F238E27FC236}">
                    <a16:creationId xmlns:a16="http://schemas.microsoft.com/office/drawing/2014/main" id="{70C17305-1C56-6E45-32C3-2D9942288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2"/>
                <a:ext cx="100" cy="1"/>
              </a:xfrm>
              <a:prstGeom prst="rect">
                <a:avLst/>
              </a:prstGeom>
              <a:solidFill>
                <a:srgbClr val="E08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Rectangle 1044">
                <a:extLst>
                  <a:ext uri="{FF2B5EF4-FFF2-40B4-BE49-F238E27FC236}">
                    <a16:creationId xmlns:a16="http://schemas.microsoft.com/office/drawing/2014/main" id="{0209A039-0199-A1F5-FD61-36CB42DAA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3"/>
                <a:ext cx="100" cy="1"/>
              </a:xfrm>
              <a:prstGeom prst="rect">
                <a:avLst/>
              </a:prstGeom>
              <a:solidFill>
                <a:srgbClr val="E3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Rectangle 1045">
                <a:extLst>
                  <a:ext uri="{FF2B5EF4-FFF2-40B4-BE49-F238E27FC236}">
                    <a16:creationId xmlns:a16="http://schemas.microsoft.com/office/drawing/2014/main" id="{EB1AFEB8-DE85-9D94-109C-A6C85B545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3"/>
                <a:ext cx="100" cy="1"/>
              </a:xfrm>
              <a:prstGeom prst="rect">
                <a:avLst/>
              </a:prstGeom>
              <a:solidFill>
                <a:srgbClr val="E3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Rectangle 1046">
                <a:extLst>
                  <a:ext uri="{FF2B5EF4-FFF2-40B4-BE49-F238E27FC236}">
                    <a16:creationId xmlns:a16="http://schemas.microsoft.com/office/drawing/2014/main" id="{6EB6E125-CECC-8639-4B45-533A22D26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4"/>
                <a:ext cx="100" cy="1"/>
              </a:xfrm>
              <a:prstGeom prst="rect">
                <a:avLst/>
              </a:prstGeom>
              <a:solidFill>
                <a:srgbClr val="E3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Rectangle 1047">
                <a:extLst>
                  <a:ext uri="{FF2B5EF4-FFF2-40B4-BE49-F238E27FC236}">
                    <a16:creationId xmlns:a16="http://schemas.microsoft.com/office/drawing/2014/main" id="{80461D3E-F574-516F-BAC5-74009BD6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5"/>
                <a:ext cx="100" cy="1"/>
              </a:xfrm>
              <a:prstGeom prst="rect">
                <a:avLst/>
              </a:prstGeom>
              <a:solidFill>
                <a:srgbClr val="E38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Rectangle 1048">
                <a:extLst>
                  <a:ext uri="{FF2B5EF4-FFF2-40B4-BE49-F238E27FC236}">
                    <a16:creationId xmlns:a16="http://schemas.microsoft.com/office/drawing/2014/main" id="{2F2DB47E-D051-A79F-F7A3-AC4742BA5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6"/>
                <a:ext cx="100" cy="1"/>
              </a:xfrm>
              <a:prstGeom prst="rect">
                <a:avLst/>
              </a:prstGeom>
              <a:solidFill>
                <a:srgbClr val="E38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Rectangle 1049">
                <a:extLst>
                  <a:ext uri="{FF2B5EF4-FFF2-40B4-BE49-F238E27FC236}">
                    <a16:creationId xmlns:a16="http://schemas.microsoft.com/office/drawing/2014/main" id="{57EB0BC6-3BAC-D00F-7928-2C0EF79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6"/>
                <a:ext cx="100" cy="1"/>
              </a:xfrm>
              <a:prstGeom prst="rect">
                <a:avLst/>
              </a:prstGeom>
              <a:solidFill>
                <a:srgbClr val="E38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Rectangle 1050">
                <a:extLst>
                  <a:ext uri="{FF2B5EF4-FFF2-40B4-BE49-F238E27FC236}">
                    <a16:creationId xmlns:a16="http://schemas.microsoft.com/office/drawing/2014/main" id="{217A0856-770D-556F-5899-D81D18761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7"/>
                <a:ext cx="100" cy="1"/>
              </a:xfrm>
              <a:prstGeom prst="rect">
                <a:avLst/>
              </a:prstGeom>
              <a:solidFill>
                <a:srgbClr val="E39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Rectangle 1051">
                <a:extLst>
                  <a:ext uri="{FF2B5EF4-FFF2-40B4-BE49-F238E27FC236}">
                    <a16:creationId xmlns:a16="http://schemas.microsoft.com/office/drawing/2014/main" id="{9FCBE332-EB38-B2E9-62C4-AF50F78A4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8"/>
                <a:ext cx="100" cy="1"/>
              </a:xfrm>
              <a:prstGeom prst="rect">
                <a:avLst/>
              </a:prstGeom>
              <a:solidFill>
                <a:srgbClr val="E39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1052">
                <a:extLst>
                  <a:ext uri="{FF2B5EF4-FFF2-40B4-BE49-F238E27FC236}">
                    <a16:creationId xmlns:a16="http://schemas.microsoft.com/office/drawing/2014/main" id="{6C174F9F-0FF3-FF08-0D36-217AF8D7E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9"/>
                <a:ext cx="100" cy="1"/>
              </a:xfrm>
              <a:prstGeom prst="rect">
                <a:avLst/>
              </a:prstGeom>
              <a:solidFill>
                <a:srgbClr val="E39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Rectangle 1053">
                <a:extLst>
                  <a:ext uri="{FF2B5EF4-FFF2-40B4-BE49-F238E27FC236}">
                    <a16:creationId xmlns:a16="http://schemas.microsoft.com/office/drawing/2014/main" id="{6A5B1740-82FE-0162-F33F-698A2C2BB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0"/>
                <a:ext cx="100" cy="1"/>
              </a:xfrm>
              <a:prstGeom prst="rect">
                <a:avLst/>
              </a:prstGeom>
              <a:solidFill>
                <a:srgbClr val="E391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Rectangle 1054">
                <a:extLst>
                  <a:ext uri="{FF2B5EF4-FFF2-40B4-BE49-F238E27FC236}">
                    <a16:creationId xmlns:a16="http://schemas.microsoft.com/office/drawing/2014/main" id="{6C7395FD-2F11-5643-56CE-1F245E7C7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0"/>
                <a:ext cx="100" cy="1"/>
              </a:xfrm>
              <a:prstGeom prst="rect">
                <a:avLst/>
              </a:prstGeom>
              <a:solidFill>
                <a:srgbClr val="E39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1055">
                <a:extLst>
                  <a:ext uri="{FF2B5EF4-FFF2-40B4-BE49-F238E27FC236}">
                    <a16:creationId xmlns:a16="http://schemas.microsoft.com/office/drawing/2014/main" id="{28DF367F-83FD-47B4-034E-285E45B89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1"/>
                <a:ext cx="100" cy="1"/>
              </a:xfrm>
              <a:prstGeom prst="rect">
                <a:avLst/>
              </a:prstGeom>
              <a:solidFill>
                <a:srgbClr val="E39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Rectangle 1056">
                <a:extLst>
                  <a:ext uri="{FF2B5EF4-FFF2-40B4-BE49-F238E27FC236}">
                    <a16:creationId xmlns:a16="http://schemas.microsoft.com/office/drawing/2014/main" id="{6D9CCC14-FB43-F82A-E4C1-F44A64243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2"/>
                <a:ext cx="100" cy="1"/>
              </a:xfrm>
              <a:prstGeom prst="rect">
                <a:avLst/>
              </a:prstGeom>
              <a:solidFill>
                <a:srgbClr val="E69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Rectangle 1057">
                <a:extLst>
                  <a:ext uri="{FF2B5EF4-FFF2-40B4-BE49-F238E27FC236}">
                    <a16:creationId xmlns:a16="http://schemas.microsoft.com/office/drawing/2014/main" id="{7ED7807A-34A3-7A83-E445-4750B223A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3"/>
                <a:ext cx="100" cy="1"/>
              </a:xfrm>
              <a:prstGeom prst="rect">
                <a:avLst/>
              </a:prstGeom>
              <a:solidFill>
                <a:srgbClr val="E69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Rectangle 1058">
                <a:extLst>
                  <a:ext uri="{FF2B5EF4-FFF2-40B4-BE49-F238E27FC236}">
                    <a16:creationId xmlns:a16="http://schemas.microsoft.com/office/drawing/2014/main" id="{CDC1DA38-C903-97FF-416A-B3F6D5CBA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3"/>
                <a:ext cx="100" cy="1"/>
              </a:xfrm>
              <a:prstGeom prst="rect">
                <a:avLst/>
              </a:prstGeom>
              <a:solidFill>
                <a:srgbClr val="E69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Rectangle 1059">
                <a:extLst>
                  <a:ext uri="{FF2B5EF4-FFF2-40B4-BE49-F238E27FC236}">
                    <a16:creationId xmlns:a16="http://schemas.microsoft.com/office/drawing/2014/main" id="{A7248205-85C1-3676-45FD-10C1F3153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4"/>
                <a:ext cx="100" cy="1"/>
              </a:xfrm>
              <a:prstGeom prst="rect">
                <a:avLst/>
              </a:prstGeom>
              <a:solidFill>
                <a:srgbClr val="E69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Rectangle 1060">
                <a:extLst>
                  <a:ext uri="{FF2B5EF4-FFF2-40B4-BE49-F238E27FC236}">
                    <a16:creationId xmlns:a16="http://schemas.microsoft.com/office/drawing/2014/main" id="{3A22EA4F-E790-F03C-3E8A-ED1650C4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5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Rectangle 1061">
                <a:extLst>
                  <a:ext uri="{FF2B5EF4-FFF2-40B4-BE49-F238E27FC236}">
                    <a16:creationId xmlns:a16="http://schemas.microsoft.com/office/drawing/2014/main" id="{4142E9FA-63DE-EDB1-4B68-26BB128FD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6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Rectangle 1062">
                <a:extLst>
                  <a:ext uri="{FF2B5EF4-FFF2-40B4-BE49-F238E27FC236}">
                    <a16:creationId xmlns:a16="http://schemas.microsoft.com/office/drawing/2014/main" id="{BB8C373F-80A6-32BA-7B38-F5F38FFEA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7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Rectangle 1063">
                <a:extLst>
                  <a:ext uri="{FF2B5EF4-FFF2-40B4-BE49-F238E27FC236}">
                    <a16:creationId xmlns:a16="http://schemas.microsoft.com/office/drawing/2014/main" id="{9514CBA2-F07A-BEB4-6629-F69A09EF9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7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1064">
                <a:extLst>
                  <a:ext uri="{FF2B5EF4-FFF2-40B4-BE49-F238E27FC236}">
                    <a16:creationId xmlns:a16="http://schemas.microsoft.com/office/drawing/2014/main" id="{444737E1-BB2E-CF77-B3F7-8953BC596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8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Rectangle 1065">
                <a:extLst>
                  <a:ext uri="{FF2B5EF4-FFF2-40B4-BE49-F238E27FC236}">
                    <a16:creationId xmlns:a16="http://schemas.microsoft.com/office/drawing/2014/main" id="{FFEA361F-80BD-41F4-B47D-E6D8B7FC2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9"/>
                <a:ext cx="100" cy="1"/>
              </a:xfrm>
              <a:prstGeom prst="rect">
                <a:avLst/>
              </a:prstGeom>
              <a:solidFill>
                <a:srgbClr val="E69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1066">
                <a:extLst>
                  <a:ext uri="{FF2B5EF4-FFF2-40B4-BE49-F238E27FC236}">
                    <a16:creationId xmlns:a16="http://schemas.microsoft.com/office/drawing/2014/main" id="{E7F73A96-D150-45BA-F889-DF6C01542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0"/>
                <a:ext cx="100" cy="1"/>
              </a:xfrm>
              <a:prstGeom prst="rect">
                <a:avLst/>
              </a:prstGeom>
              <a:solidFill>
                <a:srgbClr val="E6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Rectangle 1067">
                <a:extLst>
                  <a:ext uri="{FF2B5EF4-FFF2-40B4-BE49-F238E27FC236}">
                    <a16:creationId xmlns:a16="http://schemas.microsoft.com/office/drawing/2014/main" id="{EADC71EC-DE1C-5810-1CB7-D3E894559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0"/>
                <a:ext cx="100" cy="1"/>
              </a:xfrm>
              <a:prstGeom prst="rect">
                <a:avLst/>
              </a:prstGeom>
              <a:solidFill>
                <a:srgbClr val="E69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Rectangle 1068">
                <a:extLst>
                  <a:ext uri="{FF2B5EF4-FFF2-40B4-BE49-F238E27FC236}">
                    <a16:creationId xmlns:a16="http://schemas.microsoft.com/office/drawing/2014/main" id="{A81E3476-A38F-756A-FAF4-0DC28C217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1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Rectangle 1069">
                <a:extLst>
                  <a:ext uri="{FF2B5EF4-FFF2-40B4-BE49-F238E27FC236}">
                    <a16:creationId xmlns:a16="http://schemas.microsoft.com/office/drawing/2014/main" id="{D349F429-8E65-2170-F918-3BECFA223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2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Rectangle 1070">
                <a:extLst>
                  <a:ext uri="{FF2B5EF4-FFF2-40B4-BE49-F238E27FC236}">
                    <a16:creationId xmlns:a16="http://schemas.microsoft.com/office/drawing/2014/main" id="{76153BBF-4836-997D-E509-3289BA47A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3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Rectangle 1071">
                <a:extLst>
                  <a:ext uri="{FF2B5EF4-FFF2-40B4-BE49-F238E27FC236}">
                    <a16:creationId xmlns:a16="http://schemas.microsoft.com/office/drawing/2014/main" id="{8DB3DCCE-E7A1-B282-AF7F-9DB3752D3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4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Rectangle 1072">
                <a:extLst>
                  <a:ext uri="{FF2B5EF4-FFF2-40B4-BE49-F238E27FC236}">
                    <a16:creationId xmlns:a16="http://schemas.microsoft.com/office/drawing/2014/main" id="{333B69C2-653F-8977-E65C-AD2D86A7A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4"/>
                <a:ext cx="100" cy="1"/>
              </a:xfrm>
              <a:prstGeom prst="rect">
                <a:avLst/>
              </a:prstGeom>
              <a:solidFill>
                <a:srgbClr val="E8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Rectangle 1073">
                <a:extLst>
                  <a:ext uri="{FF2B5EF4-FFF2-40B4-BE49-F238E27FC236}">
                    <a16:creationId xmlns:a16="http://schemas.microsoft.com/office/drawing/2014/main" id="{F5D0B667-8171-E675-4BF9-D13E3ACC8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5"/>
                <a:ext cx="100" cy="1"/>
              </a:xfrm>
              <a:prstGeom prst="rect">
                <a:avLst/>
              </a:prstGeom>
              <a:solidFill>
                <a:srgbClr val="E89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Rectangle 1074">
                <a:extLst>
                  <a:ext uri="{FF2B5EF4-FFF2-40B4-BE49-F238E27FC236}">
                    <a16:creationId xmlns:a16="http://schemas.microsoft.com/office/drawing/2014/main" id="{E4F7BCEE-A262-24F0-A2C3-14BDC898B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6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Rectangle 1075">
                <a:extLst>
                  <a:ext uri="{FF2B5EF4-FFF2-40B4-BE49-F238E27FC236}">
                    <a16:creationId xmlns:a16="http://schemas.microsoft.com/office/drawing/2014/main" id="{C17F3307-3434-76D3-C4AE-E38CA55C9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7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Rectangle 1076">
                <a:extLst>
                  <a:ext uri="{FF2B5EF4-FFF2-40B4-BE49-F238E27FC236}">
                    <a16:creationId xmlns:a16="http://schemas.microsoft.com/office/drawing/2014/main" id="{D31659F4-3E43-FE7B-BE26-C250F847F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7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Rectangle 1077">
                <a:extLst>
                  <a:ext uri="{FF2B5EF4-FFF2-40B4-BE49-F238E27FC236}">
                    <a16:creationId xmlns:a16="http://schemas.microsoft.com/office/drawing/2014/main" id="{4D4414E7-0AD0-C54C-C216-5435A3E01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8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Rectangle 1078">
                <a:extLst>
                  <a:ext uri="{FF2B5EF4-FFF2-40B4-BE49-F238E27FC236}">
                    <a16:creationId xmlns:a16="http://schemas.microsoft.com/office/drawing/2014/main" id="{47EBB8E7-D3EA-7AF7-3727-1CD79E7C2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9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Rectangle 1079">
                <a:extLst>
                  <a:ext uri="{FF2B5EF4-FFF2-40B4-BE49-F238E27FC236}">
                    <a16:creationId xmlns:a16="http://schemas.microsoft.com/office/drawing/2014/main" id="{6B36F247-27AF-6570-3EE3-ACBF0A5DA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0"/>
                <a:ext cx="100" cy="1"/>
              </a:xfrm>
              <a:prstGeom prst="rect">
                <a:avLst/>
              </a:prstGeom>
              <a:solidFill>
                <a:srgbClr val="E8A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1080">
                <a:extLst>
                  <a:ext uri="{FF2B5EF4-FFF2-40B4-BE49-F238E27FC236}">
                    <a16:creationId xmlns:a16="http://schemas.microsoft.com/office/drawing/2014/main" id="{2DE92702-32D4-B3EF-088C-B03C60827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1"/>
                <a:ext cx="100" cy="1"/>
              </a:xfrm>
              <a:prstGeom prst="rect">
                <a:avLst/>
              </a:prstGeom>
              <a:solidFill>
                <a:srgbClr val="E8A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Rectangle 1081">
                <a:extLst>
                  <a:ext uri="{FF2B5EF4-FFF2-40B4-BE49-F238E27FC236}">
                    <a16:creationId xmlns:a16="http://schemas.microsoft.com/office/drawing/2014/main" id="{36CBDA53-4593-EE34-AEFA-C764A95F0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1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Rectangle 1082">
                <a:extLst>
                  <a:ext uri="{FF2B5EF4-FFF2-40B4-BE49-F238E27FC236}">
                    <a16:creationId xmlns:a16="http://schemas.microsoft.com/office/drawing/2014/main" id="{119F05DC-7216-B563-2852-FCC37AA4F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2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Rectangle 1083">
                <a:extLst>
                  <a:ext uri="{FF2B5EF4-FFF2-40B4-BE49-F238E27FC236}">
                    <a16:creationId xmlns:a16="http://schemas.microsoft.com/office/drawing/2014/main" id="{81E4A1FE-BD49-C4D5-D73A-313E25FA8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3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1084">
                <a:extLst>
                  <a:ext uri="{FF2B5EF4-FFF2-40B4-BE49-F238E27FC236}">
                    <a16:creationId xmlns:a16="http://schemas.microsoft.com/office/drawing/2014/main" id="{0E0444F4-5E61-5C06-A8B8-BBEBBEF7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4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1085">
                <a:extLst>
                  <a:ext uri="{FF2B5EF4-FFF2-40B4-BE49-F238E27FC236}">
                    <a16:creationId xmlns:a16="http://schemas.microsoft.com/office/drawing/2014/main" id="{DDB0D765-46FF-67EA-F95B-9A1FED19D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5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Rectangle 1086">
                <a:extLst>
                  <a:ext uri="{FF2B5EF4-FFF2-40B4-BE49-F238E27FC236}">
                    <a16:creationId xmlns:a16="http://schemas.microsoft.com/office/drawing/2014/main" id="{183F8ECF-F765-C0E2-CA9C-4E61744C3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5"/>
                <a:ext cx="100" cy="1"/>
              </a:xfrm>
              <a:prstGeom prst="rect">
                <a:avLst/>
              </a:prstGeom>
              <a:solidFill>
                <a:srgbClr val="EBA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1087">
                <a:extLst>
                  <a:ext uri="{FF2B5EF4-FFF2-40B4-BE49-F238E27FC236}">
                    <a16:creationId xmlns:a16="http://schemas.microsoft.com/office/drawing/2014/main" id="{9039D9FC-8236-044B-E24E-5F9540FB7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6"/>
                <a:ext cx="100" cy="1"/>
              </a:xfrm>
              <a:prstGeom prst="rect">
                <a:avLst/>
              </a:prstGeom>
              <a:solidFill>
                <a:srgbClr val="EBA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Rectangle 1088">
                <a:extLst>
                  <a:ext uri="{FF2B5EF4-FFF2-40B4-BE49-F238E27FC236}">
                    <a16:creationId xmlns:a16="http://schemas.microsoft.com/office/drawing/2014/main" id="{1D13D529-59CE-84CC-C8E4-68D5BEE42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7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Rectangle 1089">
                <a:extLst>
                  <a:ext uri="{FF2B5EF4-FFF2-40B4-BE49-F238E27FC236}">
                    <a16:creationId xmlns:a16="http://schemas.microsoft.com/office/drawing/2014/main" id="{D7262CB7-C046-7BC0-0F22-B2E7F98A7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8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Rectangle 1090">
                <a:extLst>
                  <a:ext uri="{FF2B5EF4-FFF2-40B4-BE49-F238E27FC236}">
                    <a16:creationId xmlns:a16="http://schemas.microsoft.com/office/drawing/2014/main" id="{0846807E-B581-AB0C-A6B0-76B960720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8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Rectangle 1091">
                <a:extLst>
                  <a:ext uri="{FF2B5EF4-FFF2-40B4-BE49-F238E27FC236}">
                    <a16:creationId xmlns:a16="http://schemas.microsoft.com/office/drawing/2014/main" id="{6E4BC10F-DCFD-0476-BF23-E76B2FBA5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9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Rectangle 1092">
                <a:extLst>
                  <a:ext uri="{FF2B5EF4-FFF2-40B4-BE49-F238E27FC236}">
                    <a16:creationId xmlns:a16="http://schemas.microsoft.com/office/drawing/2014/main" id="{D368924A-357A-D4A4-C436-67D00F772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0"/>
                <a:ext cx="100" cy="1"/>
              </a:xfrm>
              <a:prstGeom prst="rect">
                <a:avLst/>
              </a:prstGeom>
              <a:solidFill>
                <a:srgbClr val="EBA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Rectangle 1093">
                <a:extLst>
                  <a:ext uri="{FF2B5EF4-FFF2-40B4-BE49-F238E27FC236}">
                    <a16:creationId xmlns:a16="http://schemas.microsoft.com/office/drawing/2014/main" id="{FFF86807-099E-5A51-F843-53A00F984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1"/>
                <a:ext cx="100" cy="1"/>
              </a:xfrm>
              <a:prstGeom prst="rect">
                <a:avLst/>
              </a:prstGeom>
              <a:solidFill>
                <a:srgbClr val="EBA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Rectangle 1094">
                <a:extLst>
                  <a:ext uri="{FF2B5EF4-FFF2-40B4-BE49-F238E27FC236}">
                    <a16:creationId xmlns:a16="http://schemas.microsoft.com/office/drawing/2014/main" id="{0EF968B4-5FB3-9620-0E79-B59279573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2"/>
                <a:ext cx="100" cy="1"/>
              </a:xfrm>
              <a:prstGeom prst="rect">
                <a:avLst/>
              </a:prstGeom>
              <a:solidFill>
                <a:srgbClr val="EBA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Rectangle 1095">
                <a:extLst>
                  <a:ext uri="{FF2B5EF4-FFF2-40B4-BE49-F238E27FC236}">
                    <a16:creationId xmlns:a16="http://schemas.microsoft.com/office/drawing/2014/main" id="{56B1E77A-EEED-F655-5275-C6DC47B37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2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Rectangle 1096">
                <a:extLst>
                  <a:ext uri="{FF2B5EF4-FFF2-40B4-BE49-F238E27FC236}">
                    <a16:creationId xmlns:a16="http://schemas.microsoft.com/office/drawing/2014/main" id="{6FDFD3E6-8A89-0403-6DB0-43630D77F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3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1097">
                <a:extLst>
                  <a:ext uri="{FF2B5EF4-FFF2-40B4-BE49-F238E27FC236}">
                    <a16:creationId xmlns:a16="http://schemas.microsoft.com/office/drawing/2014/main" id="{88CED718-2775-FF7A-39BD-41DA03FBF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4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Rectangle 1098">
                <a:extLst>
                  <a:ext uri="{FF2B5EF4-FFF2-40B4-BE49-F238E27FC236}">
                    <a16:creationId xmlns:a16="http://schemas.microsoft.com/office/drawing/2014/main" id="{435DD291-65D7-825D-EF4A-F4E30BC16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5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Rectangle 1099">
                <a:extLst>
                  <a:ext uri="{FF2B5EF4-FFF2-40B4-BE49-F238E27FC236}">
                    <a16:creationId xmlns:a16="http://schemas.microsoft.com/office/drawing/2014/main" id="{2C3CA805-2148-B9BC-6F57-B1A51373C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5"/>
                <a:ext cx="100" cy="1"/>
              </a:xfrm>
              <a:prstGeom prst="rect">
                <a:avLst/>
              </a:prstGeom>
              <a:solidFill>
                <a:srgbClr val="ED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Rectangle 1100">
                <a:extLst>
                  <a:ext uri="{FF2B5EF4-FFF2-40B4-BE49-F238E27FC236}">
                    <a16:creationId xmlns:a16="http://schemas.microsoft.com/office/drawing/2014/main" id="{253A8217-81DB-9F8D-15B1-5D6AA22C8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6"/>
                <a:ext cx="100" cy="1"/>
              </a:xfrm>
              <a:prstGeom prst="rect">
                <a:avLst/>
              </a:prstGeom>
              <a:solidFill>
                <a:srgbClr val="EDA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Rectangle 1101">
                <a:extLst>
                  <a:ext uri="{FF2B5EF4-FFF2-40B4-BE49-F238E27FC236}">
                    <a16:creationId xmlns:a16="http://schemas.microsoft.com/office/drawing/2014/main" id="{34DC6DD7-610A-AA9E-53F1-443E3D6B0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7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Rectangle 1102">
                <a:extLst>
                  <a:ext uri="{FF2B5EF4-FFF2-40B4-BE49-F238E27FC236}">
                    <a16:creationId xmlns:a16="http://schemas.microsoft.com/office/drawing/2014/main" id="{2940EBF0-C799-E250-25E3-4B90411D7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8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Rectangle 1103">
                <a:extLst>
                  <a:ext uri="{FF2B5EF4-FFF2-40B4-BE49-F238E27FC236}">
                    <a16:creationId xmlns:a16="http://schemas.microsoft.com/office/drawing/2014/main" id="{F748DBA3-2539-4ECB-4781-023F2710C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9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Rectangle 1104">
                <a:extLst>
                  <a:ext uri="{FF2B5EF4-FFF2-40B4-BE49-F238E27FC236}">
                    <a16:creationId xmlns:a16="http://schemas.microsoft.com/office/drawing/2014/main" id="{483DAD71-E6B7-E625-7BBB-963B0630C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9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Rectangle 1105">
                <a:extLst>
                  <a:ext uri="{FF2B5EF4-FFF2-40B4-BE49-F238E27FC236}">
                    <a16:creationId xmlns:a16="http://schemas.microsoft.com/office/drawing/2014/main" id="{3DC7C6EC-0618-C7AA-E12B-A58A85F68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0"/>
                <a:ext cx="100" cy="1"/>
              </a:xfrm>
              <a:prstGeom prst="rect">
                <a:avLst/>
              </a:prstGeom>
              <a:solidFill>
                <a:srgbClr val="EDB1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Rectangle 1106">
                <a:extLst>
                  <a:ext uri="{FF2B5EF4-FFF2-40B4-BE49-F238E27FC236}">
                    <a16:creationId xmlns:a16="http://schemas.microsoft.com/office/drawing/2014/main" id="{360F42AA-A7C9-787E-D5D4-76FCE2E1A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1"/>
                <a:ext cx="100" cy="1"/>
              </a:xfrm>
              <a:prstGeom prst="rect">
                <a:avLst/>
              </a:prstGeom>
              <a:solidFill>
                <a:srgbClr val="EDB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1107">
                <a:extLst>
                  <a:ext uri="{FF2B5EF4-FFF2-40B4-BE49-F238E27FC236}">
                    <a16:creationId xmlns:a16="http://schemas.microsoft.com/office/drawing/2014/main" id="{05886425-50F6-F8B6-E48C-A0E8BD5B5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2"/>
                <a:ext cx="100" cy="1"/>
              </a:xfrm>
              <a:prstGeom prst="rect">
                <a:avLst/>
              </a:prstGeom>
              <a:solidFill>
                <a:srgbClr val="EDB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Rectangle 1108">
                <a:extLst>
                  <a:ext uri="{FF2B5EF4-FFF2-40B4-BE49-F238E27FC236}">
                    <a16:creationId xmlns:a16="http://schemas.microsoft.com/office/drawing/2014/main" id="{A6EAE7B4-31D0-2F15-3605-01D886C31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2"/>
                <a:ext cx="100" cy="1"/>
              </a:xfrm>
              <a:prstGeom prst="rect">
                <a:avLst/>
              </a:prstGeom>
              <a:solidFill>
                <a:srgbClr val="EDB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Rectangle 1109">
                <a:extLst>
                  <a:ext uri="{FF2B5EF4-FFF2-40B4-BE49-F238E27FC236}">
                    <a16:creationId xmlns:a16="http://schemas.microsoft.com/office/drawing/2014/main" id="{E36270DD-FC16-C318-92FB-245A3EF02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3"/>
                <a:ext cx="100" cy="1"/>
              </a:xfrm>
              <a:prstGeom prst="rect">
                <a:avLst/>
              </a:prstGeom>
              <a:solidFill>
                <a:srgbClr val="F0B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Rectangle 1110">
                <a:extLst>
                  <a:ext uri="{FF2B5EF4-FFF2-40B4-BE49-F238E27FC236}">
                    <a16:creationId xmlns:a16="http://schemas.microsoft.com/office/drawing/2014/main" id="{476DC25C-8C73-ED2A-BE5F-E4F126BFD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4"/>
                <a:ext cx="100" cy="1"/>
              </a:xfrm>
              <a:prstGeom prst="rect">
                <a:avLst/>
              </a:prstGeom>
              <a:solidFill>
                <a:srgbClr val="F0B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Rectangle 1111">
                <a:extLst>
                  <a:ext uri="{FF2B5EF4-FFF2-40B4-BE49-F238E27FC236}">
                    <a16:creationId xmlns:a16="http://schemas.microsoft.com/office/drawing/2014/main" id="{E2A7C760-DE6A-30EF-5067-9180FFA5C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5"/>
                <a:ext cx="100" cy="1"/>
              </a:xfrm>
              <a:prstGeom prst="rect">
                <a:avLst/>
              </a:prstGeom>
              <a:solidFill>
                <a:srgbClr val="F0B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Rectangle 1112">
                <a:extLst>
                  <a:ext uri="{FF2B5EF4-FFF2-40B4-BE49-F238E27FC236}">
                    <a16:creationId xmlns:a16="http://schemas.microsoft.com/office/drawing/2014/main" id="{33595E06-B5A7-D8C4-6FD5-E127D2A4D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6"/>
                <a:ext cx="100" cy="1"/>
              </a:xfrm>
              <a:prstGeom prst="rect">
                <a:avLst/>
              </a:prstGeom>
              <a:solidFill>
                <a:srgbClr val="F0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1113">
                <a:extLst>
                  <a:ext uri="{FF2B5EF4-FFF2-40B4-BE49-F238E27FC236}">
                    <a16:creationId xmlns:a16="http://schemas.microsoft.com/office/drawing/2014/main" id="{E150576A-84AD-AAA7-9F89-0F357ECF7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6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Rectangle 1114">
                <a:extLst>
                  <a:ext uri="{FF2B5EF4-FFF2-40B4-BE49-F238E27FC236}">
                    <a16:creationId xmlns:a16="http://schemas.microsoft.com/office/drawing/2014/main" id="{73774FD0-8CD9-C2D5-A37D-47C4ABAA3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7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Rectangle 1115">
                <a:extLst>
                  <a:ext uri="{FF2B5EF4-FFF2-40B4-BE49-F238E27FC236}">
                    <a16:creationId xmlns:a16="http://schemas.microsoft.com/office/drawing/2014/main" id="{BDFDC470-77EF-ED8C-9F41-CE4AB193A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8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Rectangle 1116">
                <a:extLst>
                  <a:ext uri="{FF2B5EF4-FFF2-40B4-BE49-F238E27FC236}">
                    <a16:creationId xmlns:a16="http://schemas.microsoft.com/office/drawing/2014/main" id="{8210ECD8-01DE-0082-D8C0-5AC721746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9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Rectangle 1117">
                <a:extLst>
                  <a:ext uri="{FF2B5EF4-FFF2-40B4-BE49-F238E27FC236}">
                    <a16:creationId xmlns:a16="http://schemas.microsoft.com/office/drawing/2014/main" id="{1B4D87C6-F630-9084-479C-9AD9019B9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0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Rectangle 1118">
                <a:extLst>
                  <a:ext uri="{FF2B5EF4-FFF2-40B4-BE49-F238E27FC236}">
                    <a16:creationId xmlns:a16="http://schemas.microsoft.com/office/drawing/2014/main" id="{A76FFFA2-BA6D-4F93-6F19-A87009E70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0"/>
                <a:ext cx="100" cy="1"/>
              </a:xfrm>
              <a:prstGeom prst="rect">
                <a:avLst/>
              </a:prstGeom>
              <a:solidFill>
                <a:srgbClr val="F0B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1119">
                <a:extLst>
                  <a:ext uri="{FF2B5EF4-FFF2-40B4-BE49-F238E27FC236}">
                    <a16:creationId xmlns:a16="http://schemas.microsoft.com/office/drawing/2014/main" id="{2FA5DC85-950A-13E3-4555-DE9513D5C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1"/>
                <a:ext cx="100" cy="1"/>
              </a:xfrm>
              <a:prstGeom prst="rect">
                <a:avLst/>
              </a:prstGeom>
              <a:solidFill>
                <a:srgbClr val="F0B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Rectangle 1120">
                <a:extLst>
                  <a:ext uri="{FF2B5EF4-FFF2-40B4-BE49-F238E27FC236}">
                    <a16:creationId xmlns:a16="http://schemas.microsoft.com/office/drawing/2014/main" id="{94BCCC78-9511-3BB7-0BA7-652D31098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2"/>
                <a:ext cx="100" cy="1"/>
              </a:xfrm>
              <a:prstGeom prst="rect">
                <a:avLst/>
              </a:prstGeom>
              <a:solidFill>
                <a:srgbClr val="F0B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Rectangle 1121">
                <a:extLst>
                  <a:ext uri="{FF2B5EF4-FFF2-40B4-BE49-F238E27FC236}">
                    <a16:creationId xmlns:a16="http://schemas.microsoft.com/office/drawing/2014/main" id="{61736824-A5A9-FD14-6618-2CFCE830D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3"/>
                <a:ext cx="100" cy="1"/>
              </a:xfrm>
              <a:prstGeom prst="rect">
                <a:avLst/>
              </a:prstGeom>
              <a:solidFill>
                <a:srgbClr val="F0B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Rectangle 1122">
                <a:extLst>
                  <a:ext uri="{FF2B5EF4-FFF2-40B4-BE49-F238E27FC236}">
                    <a16:creationId xmlns:a16="http://schemas.microsoft.com/office/drawing/2014/main" id="{217106BD-2BF5-AE5F-FD8E-25690022D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3"/>
                <a:ext cx="100" cy="1"/>
              </a:xfrm>
              <a:prstGeom prst="rect">
                <a:avLst/>
              </a:prstGeom>
              <a:solidFill>
                <a:srgbClr val="F0B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5" name="Rectangle 1123">
                <a:extLst>
                  <a:ext uri="{FF2B5EF4-FFF2-40B4-BE49-F238E27FC236}">
                    <a16:creationId xmlns:a16="http://schemas.microsoft.com/office/drawing/2014/main" id="{0A3E48A6-7229-551C-3B30-5E16FCB32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4"/>
                <a:ext cx="100" cy="1"/>
              </a:xfrm>
              <a:prstGeom prst="rect">
                <a:avLst/>
              </a:prstGeom>
              <a:solidFill>
                <a:srgbClr val="F2B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Rectangle 1124">
                <a:extLst>
                  <a:ext uri="{FF2B5EF4-FFF2-40B4-BE49-F238E27FC236}">
                    <a16:creationId xmlns:a16="http://schemas.microsoft.com/office/drawing/2014/main" id="{39C3E991-B765-8BB0-1B07-D966B74FA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5"/>
                <a:ext cx="100" cy="1"/>
              </a:xfrm>
              <a:prstGeom prst="rect">
                <a:avLst/>
              </a:prstGeom>
              <a:solidFill>
                <a:srgbClr val="F2B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Rectangle 1125">
                <a:extLst>
                  <a:ext uri="{FF2B5EF4-FFF2-40B4-BE49-F238E27FC236}">
                    <a16:creationId xmlns:a16="http://schemas.microsoft.com/office/drawing/2014/main" id="{565D87DE-0DFC-9C6D-1242-94278DA68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6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Rectangle 1126">
                <a:extLst>
                  <a:ext uri="{FF2B5EF4-FFF2-40B4-BE49-F238E27FC236}">
                    <a16:creationId xmlns:a16="http://schemas.microsoft.com/office/drawing/2014/main" id="{4B9739FE-FD4C-6914-5393-396EF9DB7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7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Rectangle 1127">
                <a:extLst>
                  <a:ext uri="{FF2B5EF4-FFF2-40B4-BE49-F238E27FC236}">
                    <a16:creationId xmlns:a16="http://schemas.microsoft.com/office/drawing/2014/main" id="{41B8B90A-2EAA-4118-4564-EE97361A8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7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1128">
                <a:extLst>
                  <a:ext uri="{FF2B5EF4-FFF2-40B4-BE49-F238E27FC236}">
                    <a16:creationId xmlns:a16="http://schemas.microsoft.com/office/drawing/2014/main" id="{89B34F83-CFD1-D51D-09AD-D37FDA79E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8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Rectangle 1129">
                <a:extLst>
                  <a:ext uri="{FF2B5EF4-FFF2-40B4-BE49-F238E27FC236}">
                    <a16:creationId xmlns:a16="http://schemas.microsoft.com/office/drawing/2014/main" id="{2C66AC84-4CE0-224D-8F98-80868ADFC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9"/>
                <a:ext cx="100" cy="1"/>
              </a:xfrm>
              <a:prstGeom prst="rect">
                <a:avLst/>
              </a:prstGeom>
              <a:solidFill>
                <a:srgbClr val="F2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Rectangle 1130">
                <a:extLst>
                  <a:ext uri="{FF2B5EF4-FFF2-40B4-BE49-F238E27FC236}">
                    <a16:creationId xmlns:a16="http://schemas.microsoft.com/office/drawing/2014/main" id="{889AC3C5-7E11-618C-0D69-2710651E4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0"/>
                <a:ext cx="100" cy="1"/>
              </a:xfrm>
              <a:prstGeom prst="rect">
                <a:avLst/>
              </a:prstGeom>
              <a:solidFill>
                <a:srgbClr val="F2C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1131">
                <a:extLst>
                  <a:ext uri="{FF2B5EF4-FFF2-40B4-BE49-F238E27FC236}">
                    <a16:creationId xmlns:a16="http://schemas.microsoft.com/office/drawing/2014/main" id="{C684793C-EDBB-18CD-0E09-86D970C55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0"/>
                <a:ext cx="100" cy="1"/>
              </a:xfrm>
              <a:prstGeom prst="rect">
                <a:avLst/>
              </a:prstGeom>
              <a:solidFill>
                <a:srgbClr val="F2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Rectangle 1132">
                <a:extLst>
                  <a:ext uri="{FF2B5EF4-FFF2-40B4-BE49-F238E27FC236}">
                    <a16:creationId xmlns:a16="http://schemas.microsoft.com/office/drawing/2014/main" id="{DC20846C-07F6-7105-BF53-6DD83D09D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1"/>
                <a:ext cx="100" cy="1"/>
              </a:xfrm>
              <a:prstGeom prst="rect">
                <a:avLst/>
              </a:prstGeom>
              <a:solidFill>
                <a:srgbClr val="F2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Rectangle 1133">
                <a:extLst>
                  <a:ext uri="{FF2B5EF4-FFF2-40B4-BE49-F238E27FC236}">
                    <a16:creationId xmlns:a16="http://schemas.microsoft.com/office/drawing/2014/main" id="{8A292566-E46C-5897-A50E-9017FAB88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2"/>
                <a:ext cx="100" cy="1"/>
              </a:xfrm>
              <a:prstGeom prst="rect">
                <a:avLst/>
              </a:prstGeom>
              <a:solidFill>
                <a:srgbClr val="F2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Rectangle 1134">
                <a:extLst>
                  <a:ext uri="{FF2B5EF4-FFF2-40B4-BE49-F238E27FC236}">
                    <a16:creationId xmlns:a16="http://schemas.microsoft.com/office/drawing/2014/main" id="{81B31741-45B0-43AB-6F8E-74B3CB0FD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3"/>
                <a:ext cx="100" cy="1"/>
              </a:xfrm>
              <a:prstGeom prst="rect">
                <a:avLst/>
              </a:prstGeom>
              <a:solidFill>
                <a:srgbClr val="F2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1135">
                <a:extLst>
                  <a:ext uri="{FF2B5EF4-FFF2-40B4-BE49-F238E27FC236}">
                    <a16:creationId xmlns:a16="http://schemas.microsoft.com/office/drawing/2014/main" id="{8254A670-677E-77AE-F8FA-B5FA7DD94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4"/>
                <a:ext cx="100" cy="1"/>
              </a:xfrm>
              <a:prstGeom prst="rect">
                <a:avLst/>
              </a:prstGeom>
              <a:solidFill>
                <a:srgbClr val="F2C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Rectangle 1136">
                <a:extLst>
                  <a:ext uri="{FF2B5EF4-FFF2-40B4-BE49-F238E27FC236}">
                    <a16:creationId xmlns:a16="http://schemas.microsoft.com/office/drawing/2014/main" id="{DAB2358A-F8F3-C573-0583-F3DABB059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4"/>
                <a:ext cx="100" cy="1"/>
              </a:xfrm>
              <a:prstGeom prst="rect">
                <a:avLst/>
              </a:prstGeom>
              <a:solidFill>
                <a:srgbClr val="F2C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Rectangle 1137">
                <a:extLst>
                  <a:ext uri="{FF2B5EF4-FFF2-40B4-BE49-F238E27FC236}">
                    <a16:creationId xmlns:a16="http://schemas.microsoft.com/office/drawing/2014/main" id="{9F6DC79E-D6F4-DEF0-C604-3E1FCE50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5"/>
                <a:ext cx="100" cy="1"/>
              </a:xfrm>
              <a:prstGeom prst="rect">
                <a:avLst/>
              </a:prstGeom>
              <a:solidFill>
                <a:srgbClr val="F2C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1138">
                <a:extLst>
                  <a:ext uri="{FF2B5EF4-FFF2-40B4-BE49-F238E27FC236}">
                    <a16:creationId xmlns:a16="http://schemas.microsoft.com/office/drawing/2014/main" id="{A35F837D-4CE9-184D-1628-D0D6975F3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6"/>
                <a:ext cx="100" cy="1"/>
              </a:xfrm>
              <a:prstGeom prst="rect">
                <a:avLst/>
              </a:prstGeom>
              <a:solidFill>
                <a:srgbClr val="F5C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Rectangle 1139">
                <a:extLst>
                  <a:ext uri="{FF2B5EF4-FFF2-40B4-BE49-F238E27FC236}">
                    <a16:creationId xmlns:a16="http://schemas.microsoft.com/office/drawing/2014/main" id="{1CD22D51-877E-0874-AD7D-C54CF6086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7"/>
                <a:ext cx="100" cy="1"/>
              </a:xfrm>
              <a:prstGeom prst="rect">
                <a:avLst/>
              </a:prstGeom>
              <a:solidFill>
                <a:srgbClr val="F5C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Rectangle 1140">
                <a:extLst>
                  <a:ext uri="{FF2B5EF4-FFF2-40B4-BE49-F238E27FC236}">
                    <a16:creationId xmlns:a16="http://schemas.microsoft.com/office/drawing/2014/main" id="{E3C61516-2802-CBEF-7E1C-61085390F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7"/>
                <a:ext cx="100" cy="1"/>
              </a:xfrm>
              <a:prstGeom prst="rect">
                <a:avLst/>
              </a:prstGeom>
              <a:solidFill>
                <a:srgbClr val="F5C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Rectangle 1141">
                <a:extLst>
                  <a:ext uri="{FF2B5EF4-FFF2-40B4-BE49-F238E27FC236}">
                    <a16:creationId xmlns:a16="http://schemas.microsoft.com/office/drawing/2014/main" id="{F0307628-07B9-5278-C6ED-A53E9D0B8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8"/>
                <a:ext cx="100" cy="1"/>
              </a:xfrm>
              <a:prstGeom prst="rect">
                <a:avLst/>
              </a:prstGeom>
              <a:solidFill>
                <a:srgbClr val="F5C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Rectangle 1142">
                <a:extLst>
                  <a:ext uri="{FF2B5EF4-FFF2-40B4-BE49-F238E27FC236}">
                    <a16:creationId xmlns:a16="http://schemas.microsoft.com/office/drawing/2014/main" id="{05C9E4C3-1821-F496-CC3C-D737E770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9"/>
                <a:ext cx="100" cy="1"/>
              </a:xfrm>
              <a:prstGeom prst="rect">
                <a:avLst/>
              </a:prstGeom>
              <a:solidFill>
                <a:srgbClr val="F5C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Rectangle 1143">
                <a:extLst>
                  <a:ext uri="{FF2B5EF4-FFF2-40B4-BE49-F238E27FC236}">
                    <a16:creationId xmlns:a16="http://schemas.microsoft.com/office/drawing/2014/main" id="{F73C1720-2F16-87BA-5236-AFF8019B2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0"/>
                <a:ext cx="100" cy="1"/>
              </a:xfrm>
              <a:prstGeom prst="rect">
                <a:avLst/>
              </a:prstGeom>
              <a:solidFill>
                <a:srgbClr val="F5C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Rectangle 1144">
                <a:extLst>
                  <a:ext uri="{FF2B5EF4-FFF2-40B4-BE49-F238E27FC236}">
                    <a16:creationId xmlns:a16="http://schemas.microsoft.com/office/drawing/2014/main" id="{577DD63E-6BDB-B746-5D04-0CFFB3CAA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1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Rectangle 1145">
                <a:extLst>
                  <a:ext uri="{FF2B5EF4-FFF2-40B4-BE49-F238E27FC236}">
                    <a16:creationId xmlns:a16="http://schemas.microsoft.com/office/drawing/2014/main" id="{FC60CF8E-C24C-DE80-6178-F054BCEC9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1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Rectangle 1146">
                <a:extLst>
                  <a:ext uri="{FF2B5EF4-FFF2-40B4-BE49-F238E27FC236}">
                    <a16:creationId xmlns:a16="http://schemas.microsoft.com/office/drawing/2014/main" id="{FAC060C4-7978-BCB1-E978-3BB4353C1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2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Rectangle 1147">
                <a:extLst>
                  <a:ext uri="{FF2B5EF4-FFF2-40B4-BE49-F238E27FC236}">
                    <a16:creationId xmlns:a16="http://schemas.microsoft.com/office/drawing/2014/main" id="{31937DB1-1E0C-8ACB-DE10-841F69813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3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Rectangle 1148">
                <a:extLst>
                  <a:ext uri="{FF2B5EF4-FFF2-40B4-BE49-F238E27FC236}">
                    <a16:creationId xmlns:a16="http://schemas.microsoft.com/office/drawing/2014/main" id="{3158B212-23E9-EFEB-255B-97B2F3BA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4"/>
                <a:ext cx="100" cy="1"/>
              </a:xfrm>
              <a:prstGeom prst="rect">
                <a:avLst/>
              </a:prstGeom>
              <a:solidFill>
                <a:srgbClr val="F5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1149">
                <a:extLst>
                  <a:ext uri="{FF2B5EF4-FFF2-40B4-BE49-F238E27FC236}">
                    <a16:creationId xmlns:a16="http://schemas.microsoft.com/office/drawing/2014/main" id="{B8D4AA5F-D653-2F0E-25F0-87EBA5731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5"/>
                <a:ext cx="100" cy="1"/>
              </a:xfrm>
              <a:prstGeom prst="rect">
                <a:avLst/>
              </a:prstGeom>
              <a:solidFill>
                <a:srgbClr val="F5C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Rectangle 1150">
                <a:extLst>
                  <a:ext uri="{FF2B5EF4-FFF2-40B4-BE49-F238E27FC236}">
                    <a16:creationId xmlns:a16="http://schemas.microsoft.com/office/drawing/2014/main" id="{FC745591-D5C7-32F0-1E3D-05239D92C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5"/>
                <a:ext cx="100" cy="1"/>
              </a:xfrm>
              <a:prstGeom prst="rect">
                <a:avLst/>
              </a:prstGeom>
              <a:solidFill>
                <a:srgbClr val="F5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1151">
                <a:extLst>
                  <a:ext uri="{FF2B5EF4-FFF2-40B4-BE49-F238E27FC236}">
                    <a16:creationId xmlns:a16="http://schemas.microsoft.com/office/drawing/2014/main" id="{7F1C4816-59AC-DC46-B07B-7AF864AC9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6"/>
                <a:ext cx="100" cy="1"/>
              </a:xfrm>
              <a:prstGeom prst="rect">
                <a:avLst/>
              </a:prstGeom>
              <a:solidFill>
                <a:srgbClr val="F5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Rectangle 1152">
                <a:extLst>
                  <a:ext uri="{FF2B5EF4-FFF2-40B4-BE49-F238E27FC236}">
                    <a16:creationId xmlns:a16="http://schemas.microsoft.com/office/drawing/2014/main" id="{DF2BD023-3FFE-98AD-1629-1AB587062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7"/>
                <a:ext cx="100" cy="1"/>
              </a:xfrm>
              <a:prstGeom prst="rect">
                <a:avLst/>
              </a:prstGeom>
              <a:solidFill>
                <a:srgbClr val="F5C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Rectangle 1153">
                <a:extLst>
                  <a:ext uri="{FF2B5EF4-FFF2-40B4-BE49-F238E27FC236}">
                    <a16:creationId xmlns:a16="http://schemas.microsoft.com/office/drawing/2014/main" id="{F212ABE1-BEC5-E34F-242F-6F99C9FEC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8"/>
                <a:ext cx="100" cy="1"/>
              </a:xfrm>
              <a:prstGeom prst="rect">
                <a:avLst/>
              </a:prstGeom>
              <a:solidFill>
                <a:srgbClr val="F5D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Rectangle 1154">
                <a:extLst>
                  <a:ext uri="{FF2B5EF4-FFF2-40B4-BE49-F238E27FC236}">
                    <a16:creationId xmlns:a16="http://schemas.microsoft.com/office/drawing/2014/main" id="{22A1E501-B94F-038E-56E4-2B88CFDE8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8"/>
                <a:ext cx="100" cy="1"/>
              </a:xfrm>
              <a:prstGeom prst="rect">
                <a:avLst/>
              </a:prstGeom>
              <a:solidFill>
                <a:srgbClr val="F7D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Rectangle 1155">
                <a:extLst>
                  <a:ext uri="{FF2B5EF4-FFF2-40B4-BE49-F238E27FC236}">
                    <a16:creationId xmlns:a16="http://schemas.microsoft.com/office/drawing/2014/main" id="{251345AB-583A-30CC-6E40-0EDF3FCE7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9"/>
                <a:ext cx="100" cy="1"/>
              </a:xfrm>
              <a:prstGeom prst="rect">
                <a:avLst/>
              </a:prstGeom>
              <a:solidFill>
                <a:srgbClr val="F7D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1156">
                <a:extLst>
                  <a:ext uri="{FF2B5EF4-FFF2-40B4-BE49-F238E27FC236}">
                    <a16:creationId xmlns:a16="http://schemas.microsoft.com/office/drawing/2014/main" id="{505E0D1F-D70F-4904-0055-D16E7C804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0"/>
                <a:ext cx="100" cy="1"/>
              </a:xfrm>
              <a:prstGeom prst="rect">
                <a:avLst/>
              </a:prstGeom>
              <a:solidFill>
                <a:srgbClr val="F7D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Rectangle 1157">
                <a:extLst>
                  <a:ext uri="{FF2B5EF4-FFF2-40B4-BE49-F238E27FC236}">
                    <a16:creationId xmlns:a16="http://schemas.microsoft.com/office/drawing/2014/main" id="{0BD9D974-C87B-9EC7-F7EB-58C9588E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1"/>
                <a:ext cx="100" cy="1"/>
              </a:xfrm>
              <a:prstGeom prst="rect">
                <a:avLst/>
              </a:prstGeom>
              <a:solidFill>
                <a:srgbClr val="F7D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Rectangle 1158">
                <a:extLst>
                  <a:ext uri="{FF2B5EF4-FFF2-40B4-BE49-F238E27FC236}">
                    <a16:creationId xmlns:a16="http://schemas.microsoft.com/office/drawing/2014/main" id="{59B74EF7-4569-3EA6-A9DC-1FA324E8B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2"/>
                <a:ext cx="100" cy="1"/>
              </a:xfrm>
              <a:prstGeom prst="rect">
                <a:avLst/>
              </a:prstGeom>
              <a:solidFill>
                <a:srgbClr val="F7D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Rectangle 1159">
                <a:extLst>
                  <a:ext uri="{FF2B5EF4-FFF2-40B4-BE49-F238E27FC236}">
                    <a16:creationId xmlns:a16="http://schemas.microsoft.com/office/drawing/2014/main" id="{57566936-F723-64D6-E80E-4374BC338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2"/>
                <a:ext cx="100" cy="1"/>
              </a:xfrm>
              <a:prstGeom prst="rect">
                <a:avLst/>
              </a:prstGeom>
              <a:solidFill>
                <a:srgbClr val="F7D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Rectangle 1160">
                <a:extLst>
                  <a:ext uri="{FF2B5EF4-FFF2-40B4-BE49-F238E27FC236}">
                    <a16:creationId xmlns:a16="http://schemas.microsoft.com/office/drawing/2014/main" id="{E8A239C8-8385-BCBD-17CC-56FBFC4F3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3"/>
                <a:ext cx="100" cy="1"/>
              </a:xfrm>
              <a:prstGeom prst="rect">
                <a:avLst/>
              </a:prstGeom>
              <a:solidFill>
                <a:srgbClr val="F7D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Rectangle 1161">
                <a:extLst>
                  <a:ext uri="{FF2B5EF4-FFF2-40B4-BE49-F238E27FC236}">
                    <a16:creationId xmlns:a16="http://schemas.microsoft.com/office/drawing/2014/main" id="{7A9D5BD5-40D6-BD9E-EFD0-669CB4129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4"/>
                <a:ext cx="100" cy="1"/>
              </a:xfrm>
              <a:prstGeom prst="rect">
                <a:avLst/>
              </a:prstGeom>
              <a:solidFill>
                <a:srgbClr val="F7D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Rectangle 1162">
                <a:extLst>
                  <a:ext uri="{FF2B5EF4-FFF2-40B4-BE49-F238E27FC236}">
                    <a16:creationId xmlns:a16="http://schemas.microsoft.com/office/drawing/2014/main" id="{04A0A8CD-5C32-2FBE-FB9D-359A8459D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5"/>
                <a:ext cx="100" cy="1"/>
              </a:xfrm>
              <a:prstGeom prst="rect">
                <a:avLst/>
              </a:prstGeom>
              <a:solidFill>
                <a:srgbClr val="F7D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Rectangle 1163">
                <a:extLst>
                  <a:ext uri="{FF2B5EF4-FFF2-40B4-BE49-F238E27FC236}">
                    <a16:creationId xmlns:a16="http://schemas.microsoft.com/office/drawing/2014/main" id="{6AC1B358-F334-CB09-A68B-E7EDB0C2D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5"/>
                <a:ext cx="100" cy="1"/>
              </a:xfrm>
              <a:prstGeom prst="rect">
                <a:avLst/>
              </a:prstGeom>
              <a:solidFill>
                <a:srgbClr val="F7D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Rectangle 1164">
                <a:extLst>
                  <a:ext uri="{FF2B5EF4-FFF2-40B4-BE49-F238E27FC236}">
                    <a16:creationId xmlns:a16="http://schemas.microsoft.com/office/drawing/2014/main" id="{8721CE98-251E-9771-4EC1-0889E1C12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6"/>
                <a:ext cx="100" cy="1"/>
              </a:xfrm>
              <a:prstGeom prst="rect">
                <a:avLst/>
              </a:prstGeom>
              <a:solidFill>
                <a:srgbClr val="F7D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Rectangle 1165">
                <a:extLst>
                  <a:ext uri="{FF2B5EF4-FFF2-40B4-BE49-F238E27FC236}">
                    <a16:creationId xmlns:a16="http://schemas.microsoft.com/office/drawing/2014/main" id="{9253B2DD-627A-0FCA-EDD4-1AD2A7430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7"/>
                <a:ext cx="100" cy="1"/>
              </a:xfrm>
              <a:prstGeom prst="rect">
                <a:avLst/>
              </a:prstGeom>
              <a:solidFill>
                <a:srgbClr val="F7D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Rectangle 1166">
                <a:extLst>
                  <a:ext uri="{FF2B5EF4-FFF2-40B4-BE49-F238E27FC236}">
                    <a16:creationId xmlns:a16="http://schemas.microsoft.com/office/drawing/2014/main" id="{CD1C8BF0-11B3-34F7-CBC0-1219584FB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8"/>
                <a:ext cx="100" cy="1"/>
              </a:xfrm>
              <a:prstGeom prst="rect">
                <a:avLst/>
              </a:prstGeom>
              <a:solidFill>
                <a:srgbClr val="F7D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Rectangle 1167">
                <a:extLst>
                  <a:ext uri="{FF2B5EF4-FFF2-40B4-BE49-F238E27FC236}">
                    <a16:creationId xmlns:a16="http://schemas.microsoft.com/office/drawing/2014/main" id="{1ADC5FD8-EBB5-92F0-D3D1-0D2B2D390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9"/>
                <a:ext cx="100" cy="1"/>
              </a:xfrm>
              <a:prstGeom prst="rect">
                <a:avLst/>
              </a:prstGeom>
              <a:solidFill>
                <a:srgbClr val="F7D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Rectangle 1168">
                <a:extLst>
                  <a:ext uri="{FF2B5EF4-FFF2-40B4-BE49-F238E27FC236}">
                    <a16:creationId xmlns:a16="http://schemas.microsoft.com/office/drawing/2014/main" id="{B22A69C3-B444-3AE7-37BE-C6DC473CA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9"/>
                <a:ext cx="100" cy="1"/>
              </a:xfrm>
              <a:prstGeom prst="rect">
                <a:avLst/>
              </a:prstGeom>
              <a:solidFill>
                <a:srgbClr val="F7D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Rectangle 1169">
                <a:extLst>
                  <a:ext uri="{FF2B5EF4-FFF2-40B4-BE49-F238E27FC236}">
                    <a16:creationId xmlns:a16="http://schemas.microsoft.com/office/drawing/2014/main" id="{B2B8EE59-FFB0-FCFA-A8FF-9663A7D47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0"/>
                <a:ext cx="100" cy="1"/>
              </a:xfrm>
              <a:prstGeom prst="rect">
                <a:avLst/>
              </a:prstGeom>
              <a:solidFill>
                <a:srgbClr val="F7D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Rectangle 1170">
                <a:extLst>
                  <a:ext uri="{FF2B5EF4-FFF2-40B4-BE49-F238E27FC236}">
                    <a16:creationId xmlns:a16="http://schemas.microsoft.com/office/drawing/2014/main" id="{90260EF3-FB75-BC1C-8659-76F6BB417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1"/>
                <a:ext cx="100" cy="1"/>
              </a:xfrm>
              <a:prstGeom prst="rect">
                <a:avLst/>
              </a:prstGeom>
              <a:solidFill>
                <a:srgbClr val="F7D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Rectangle 1171">
                <a:extLst>
                  <a:ext uri="{FF2B5EF4-FFF2-40B4-BE49-F238E27FC236}">
                    <a16:creationId xmlns:a16="http://schemas.microsoft.com/office/drawing/2014/main" id="{485A6B21-A713-4CFE-922F-411D5DD9C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2"/>
                <a:ext cx="100" cy="1"/>
              </a:xfrm>
              <a:prstGeom prst="rect">
                <a:avLst/>
              </a:prstGeom>
              <a:solidFill>
                <a:srgbClr val="F7D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1172">
                <a:extLst>
                  <a:ext uri="{FF2B5EF4-FFF2-40B4-BE49-F238E27FC236}">
                    <a16:creationId xmlns:a16="http://schemas.microsoft.com/office/drawing/2014/main" id="{F2F179FD-A749-2F63-C6CD-E688F67E6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2"/>
                <a:ext cx="100" cy="1"/>
              </a:xfrm>
              <a:prstGeom prst="rect">
                <a:avLst/>
              </a:prstGeom>
              <a:solidFill>
                <a:srgbClr val="FADF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Rectangle 1173">
                <a:extLst>
                  <a:ext uri="{FF2B5EF4-FFF2-40B4-BE49-F238E27FC236}">
                    <a16:creationId xmlns:a16="http://schemas.microsoft.com/office/drawing/2014/main" id="{271E7775-95CE-0881-F18F-7BFDFC3F4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3"/>
                <a:ext cx="100" cy="1"/>
              </a:xfrm>
              <a:prstGeom prst="rect">
                <a:avLst/>
              </a:prstGeom>
              <a:solidFill>
                <a:srgbClr val="FAE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Rectangle 1174">
                <a:extLst>
                  <a:ext uri="{FF2B5EF4-FFF2-40B4-BE49-F238E27FC236}">
                    <a16:creationId xmlns:a16="http://schemas.microsoft.com/office/drawing/2014/main" id="{5DA23FCB-9F09-800F-89CA-F8E49ACE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4"/>
                <a:ext cx="100" cy="1"/>
              </a:xfrm>
              <a:prstGeom prst="rect">
                <a:avLst/>
              </a:prstGeom>
              <a:solidFill>
                <a:srgbClr val="FAE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Rectangle 1175">
                <a:extLst>
                  <a:ext uri="{FF2B5EF4-FFF2-40B4-BE49-F238E27FC236}">
                    <a16:creationId xmlns:a16="http://schemas.microsoft.com/office/drawing/2014/main" id="{9505E374-0312-7579-4F85-51A9DA1DD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5"/>
                <a:ext cx="100" cy="1"/>
              </a:xfrm>
              <a:prstGeom prst="rect">
                <a:avLst/>
              </a:prstGeom>
              <a:solidFill>
                <a:srgbClr val="FAE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Rectangle 1176">
                <a:extLst>
                  <a:ext uri="{FF2B5EF4-FFF2-40B4-BE49-F238E27FC236}">
                    <a16:creationId xmlns:a16="http://schemas.microsoft.com/office/drawing/2014/main" id="{F039211C-AF2D-E796-C887-64F951DDB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6"/>
                <a:ext cx="100" cy="1"/>
              </a:xfrm>
              <a:prstGeom prst="rect">
                <a:avLst/>
              </a:prstGeom>
              <a:solidFill>
                <a:srgbClr val="FAE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Rectangle 1177">
                <a:extLst>
                  <a:ext uri="{FF2B5EF4-FFF2-40B4-BE49-F238E27FC236}">
                    <a16:creationId xmlns:a16="http://schemas.microsoft.com/office/drawing/2014/main" id="{9D30385B-986B-EB50-DB43-EF0E2C310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6"/>
                <a:ext cx="100" cy="1"/>
              </a:xfrm>
              <a:prstGeom prst="rect">
                <a:avLst/>
              </a:prstGeom>
              <a:solidFill>
                <a:srgbClr val="FAE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Rectangle 1178">
                <a:extLst>
                  <a:ext uri="{FF2B5EF4-FFF2-40B4-BE49-F238E27FC236}">
                    <a16:creationId xmlns:a16="http://schemas.microsoft.com/office/drawing/2014/main" id="{0181F1E7-109C-E469-EA41-DEDDA58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7"/>
                <a:ext cx="100" cy="1"/>
              </a:xfrm>
              <a:prstGeom prst="rect">
                <a:avLst/>
              </a:prstGeom>
              <a:solidFill>
                <a:srgbClr val="FAE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1179">
                <a:extLst>
                  <a:ext uri="{FF2B5EF4-FFF2-40B4-BE49-F238E27FC236}">
                    <a16:creationId xmlns:a16="http://schemas.microsoft.com/office/drawing/2014/main" id="{F1F8B5D7-9F70-65B0-8D8D-897A92714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8"/>
                <a:ext cx="100" cy="1"/>
              </a:xfrm>
              <a:prstGeom prst="rect">
                <a:avLst/>
              </a:prstGeom>
              <a:solidFill>
                <a:srgbClr val="FAE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Rectangle 1180">
                <a:extLst>
                  <a:ext uri="{FF2B5EF4-FFF2-40B4-BE49-F238E27FC236}">
                    <a16:creationId xmlns:a16="http://schemas.microsoft.com/office/drawing/2014/main" id="{FB14EA9A-ECF6-1FEB-F48D-C642DD6EB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9"/>
                <a:ext cx="100" cy="1"/>
              </a:xfrm>
              <a:prstGeom prst="rect">
                <a:avLst/>
              </a:prstGeom>
              <a:solidFill>
                <a:srgbClr val="FAE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Rectangle 1181">
                <a:extLst>
                  <a:ext uri="{FF2B5EF4-FFF2-40B4-BE49-F238E27FC236}">
                    <a16:creationId xmlns:a16="http://schemas.microsoft.com/office/drawing/2014/main" id="{633A423E-9D8D-400F-CACB-441EA2919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9"/>
                <a:ext cx="100" cy="1"/>
              </a:xfrm>
              <a:prstGeom prst="rect">
                <a:avLst/>
              </a:prstGeom>
              <a:solidFill>
                <a:srgbClr val="FAE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Rectangle 1182">
                <a:extLst>
                  <a:ext uri="{FF2B5EF4-FFF2-40B4-BE49-F238E27FC236}">
                    <a16:creationId xmlns:a16="http://schemas.microsoft.com/office/drawing/2014/main" id="{F6C0F767-EC02-49F3-ABCA-1BD20BF17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0"/>
                <a:ext cx="100" cy="1"/>
              </a:xfrm>
              <a:prstGeom prst="rect">
                <a:avLst/>
              </a:prstGeom>
              <a:solidFill>
                <a:srgbClr val="FAE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Rectangle 1183">
                <a:extLst>
                  <a:ext uri="{FF2B5EF4-FFF2-40B4-BE49-F238E27FC236}">
                    <a16:creationId xmlns:a16="http://schemas.microsoft.com/office/drawing/2014/main" id="{7E8461A2-44BE-98AF-A850-104AB347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1"/>
                <a:ext cx="100" cy="1"/>
              </a:xfrm>
              <a:prstGeom prst="rect">
                <a:avLst/>
              </a:prstGeom>
              <a:solidFill>
                <a:srgbClr val="FAE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Rectangle 1184">
                <a:extLst>
                  <a:ext uri="{FF2B5EF4-FFF2-40B4-BE49-F238E27FC236}">
                    <a16:creationId xmlns:a16="http://schemas.microsoft.com/office/drawing/2014/main" id="{EF989429-6581-680E-678A-457BE66EF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2"/>
                <a:ext cx="100" cy="1"/>
              </a:xfrm>
              <a:prstGeom prst="rect">
                <a:avLst/>
              </a:prstGeom>
              <a:solidFill>
                <a:srgbClr val="FAE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Rectangle 1185">
                <a:extLst>
                  <a:ext uri="{FF2B5EF4-FFF2-40B4-BE49-F238E27FC236}">
                    <a16:creationId xmlns:a16="http://schemas.microsoft.com/office/drawing/2014/main" id="{B7949F8C-E394-BF0A-44A5-8C77D2EF6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3"/>
                <a:ext cx="100" cy="1"/>
              </a:xfrm>
              <a:prstGeom prst="rect">
                <a:avLst/>
              </a:prstGeom>
              <a:solidFill>
                <a:srgbClr val="FAE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Rectangle 1186">
                <a:extLst>
                  <a:ext uri="{FF2B5EF4-FFF2-40B4-BE49-F238E27FC236}">
                    <a16:creationId xmlns:a16="http://schemas.microsoft.com/office/drawing/2014/main" id="{4F4EBB96-78C3-5065-C557-FED48526A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3"/>
                <a:ext cx="100" cy="1"/>
              </a:xfrm>
              <a:prstGeom prst="rect">
                <a:avLst/>
              </a:prstGeom>
              <a:solidFill>
                <a:srgbClr val="FAE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Rectangle 1187">
                <a:extLst>
                  <a:ext uri="{FF2B5EF4-FFF2-40B4-BE49-F238E27FC236}">
                    <a16:creationId xmlns:a16="http://schemas.microsoft.com/office/drawing/2014/main" id="{8BEFA9C7-BC67-C6B5-ECEB-621FEA66E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4"/>
                <a:ext cx="100" cy="1"/>
              </a:xfrm>
              <a:prstGeom prst="rect">
                <a:avLst/>
              </a:prstGeom>
              <a:solidFill>
                <a:srgbClr val="FAE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Rectangle 1188">
                <a:extLst>
                  <a:ext uri="{FF2B5EF4-FFF2-40B4-BE49-F238E27FC236}">
                    <a16:creationId xmlns:a16="http://schemas.microsoft.com/office/drawing/2014/main" id="{BA819B9E-B2BC-9527-6F53-CFB29A970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5"/>
                <a:ext cx="100" cy="1"/>
              </a:xfrm>
              <a:prstGeom prst="rect">
                <a:avLst/>
              </a:prstGeom>
              <a:solidFill>
                <a:srgbClr val="FAE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Rectangle 1189">
                <a:extLst>
                  <a:ext uri="{FF2B5EF4-FFF2-40B4-BE49-F238E27FC236}">
                    <a16:creationId xmlns:a16="http://schemas.microsoft.com/office/drawing/2014/main" id="{B7354970-3552-06BA-721C-64CA9CFDF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6"/>
                <a:ext cx="100" cy="1"/>
              </a:xfrm>
              <a:prstGeom prst="rect">
                <a:avLst/>
              </a:prstGeom>
              <a:solidFill>
                <a:srgbClr val="FAE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Rectangle 1190">
                <a:extLst>
                  <a:ext uri="{FF2B5EF4-FFF2-40B4-BE49-F238E27FC236}">
                    <a16:creationId xmlns:a16="http://schemas.microsoft.com/office/drawing/2014/main" id="{0EF7BDCC-71A7-0110-BB93-A60C3BC29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7"/>
                <a:ext cx="100" cy="1"/>
              </a:xfrm>
              <a:prstGeom prst="rect">
                <a:avLst/>
              </a:prstGeom>
              <a:solidFill>
                <a:srgbClr val="FCE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Rectangle 1191">
                <a:extLst>
                  <a:ext uri="{FF2B5EF4-FFF2-40B4-BE49-F238E27FC236}">
                    <a16:creationId xmlns:a16="http://schemas.microsoft.com/office/drawing/2014/main" id="{C53D0452-A205-6471-6E45-6C3E5209F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7"/>
                <a:ext cx="100" cy="1"/>
              </a:xfrm>
              <a:prstGeom prst="rect">
                <a:avLst/>
              </a:prstGeom>
              <a:solidFill>
                <a:srgbClr val="FCE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Rectangle 1192">
                <a:extLst>
                  <a:ext uri="{FF2B5EF4-FFF2-40B4-BE49-F238E27FC236}">
                    <a16:creationId xmlns:a16="http://schemas.microsoft.com/office/drawing/2014/main" id="{B58BF767-F7D8-8A03-0CAF-8B5D1D188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8"/>
                <a:ext cx="100" cy="1"/>
              </a:xfrm>
              <a:prstGeom prst="rect">
                <a:avLst/>
              </a:prstGeom>
              <a:solidFill>
                <a:srgbClr val="FCE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1193">
                <a:extLst>
                  <a:ext uri="{FF2B5EF4-FFF2-40B4-BE49-F238E27FC236}">
                    <a16:creationId xmlns:a16="http://schemas.microsoft.com/office/drawing/2014/main" id="{E4206397-8C80-B676-0B0F-340D474DF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9"/>
                <a:ext cx="100" cy="1"/>
              </a:xfrm>
              <a:prstGeom prst="rect">
                <a:avLst/>
              </a:prstGeom>
              <a:solidFill>
                <a:srgbClr val="FCE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1194">
                <a:extLst>
                  <a:ext uri="{FF2B5EF4-FFF2-40B4-BE49-F238E27FC236}">
                    <a16:creationId xmlns:a16="http://schemas.microsoft.com/office/drawing/2014/main" id="{924D83EE-87D2-3E11-7C6B-FC8E862B5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0"/>
                <a:ext cx="100" cy="1"/>
              </a:xfrm>
              <a:prstGeom prst="rect">
                <a:avLst/>
              </a:prstGeom>
              <a:solidFill>
                <a:srgbClr val="FCE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Rectangle 1195">
                <a:extLst>
                  <a:ext uri="{FF2B5EF4-FFF2-40B4-BE49-F238E27FC236}">
                    <a16:creationId xmlns:a16="http://schemas.microsoft.com/office/drawing/2014/main" id="{3839BA32-3FEF-3E8B-D214-A741098D7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0"/>
                <a:ext cx="100" cy="1"/>
              </a:xfrm>
              <a:prstGeom prst="rect">
                <a:avLst/>
              </a:prstGeom>
              <a:solidFill>
                <a:srgbClr val="FCE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Rectangle 1196">
                <a:extLst>
                  <a:ext uri="{FF2B5EF4-FFF2-40B4-BE49-F238E27FC236}">
                    <a16:creationId xmlns:a16="http://schemas.microsoft.com/office/drawing/2014/main" id="{15A25AFF-DCE4-9F63-7ACC-4AE99BF0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1"/>
                <a:ext cx="100" cy="1"/>
              </a:xfrm>
              <a:prstGeom prst="rect">
                <a:avLst/>
              </a:prstGeom>
              <a:solidFill>
                <a:srgbClr val="FC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1197">
                <a:extLst>
                  <a:ext uri="{FF2B5EF4-FFF2-40B4-BE49-F238E27FC236}">
                    <a16:creationId xmlns:a16="http://schemas.microsoft.com/office/drawing/2014/main" id="{22D176D6-0F02-0722-7037-E5173232D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2"/>
                <a:ext cx="100" cy="1"/>
              </a:xfrm>
              <a:prstGeom prst="rect">
                <a:avLst/>
              </a:prstGeom>
              <a:solidFill>
                <a:srgbClr val="FC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Rectangle 1198">
                <a:extLst>
                  <a:ext uri="{FF2B5EF4-FFF2-40B4-BE49-F238E27FC236}">
                    <a16:creationId xmlns:a16="http://schemas.microsoft.com/office/drawing/2014/main" id="{249CA74F-50B7-382A-B56D-273A815C6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3"/>
                <a:ext cx="100" cy="1"/>
              </a:xfrm>
              <a:prstGeom prst="rect">
                <a:avLst/>
              </a:prstGeom>
              <a:solidFill>
                <a:srgbClr val="FC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Rectangle 1199">
                <a:extLst>
                  <a:ext uri="{FF2B5EF4-FFF2-40B4-BE49-F238E27FC236}">
                    <a16:creationId xmlns:a16="http://schemas.microsoft.com/office/drawing/2014/main" id="{287DF221-D0FF-DA99-220E-7E34245C5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4"/>
                <a:ext cx="100" cy="1"/>
              </a:xfrm>
              <a:prstGeom prst="rect">
                <a:avLst/>
              </a:prstGeom>
              <a:solidFill>
                <a:srgbClr val="FC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Rectangle 1200">
                <a:extLst>
                  <a:ext uri="{FF2B5EF4-FFF2-40B4-BE49-F238E27FC236}">
                    <a16:creationId xmlns:a16="http://schemas.microsoft.com/office/drawing/2014/main" id="{7E1B50AD-B4E5-58DB-215F-A73E7F970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4"/>
                <a:ext cx="100" cy="1"/>
              </a:xfrm>
              <a:prstGeom prst="rect">
                <a:avLst/>
              </a:prstGeom>
              <a:solidFill>
                <a:srgbClr val="FC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Rectangle 1201">
                <a:extLst>
                  <a:ext uri="{FF2B5EF4-FFF2-40B4-BE49-F238E27FC236}">
                    <a16:creationId xmlns:a16="http://schemas.microsoft.com/office/drawing/2014/main" id="{65E7726D-27B8-F188-5DC3-65CA6C0D4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5"/>
                <a:ext cx="100" cy="1"/>
              </a:xfrm>
              <a:prstGeom prst="rect">
                <a:avLst/>
              </a:prstGeom>
              <a:solidFill>
                <a:srgbClr val="FCF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Rectangle 1202">
                <a:extLst>
                  <a:ext uri="{FF2B5EF4-FFF2-40B4-BE49-F238E27FC236}">
                    <a16:creationId xmlns:a16="http://schemas.microsoft.com/office/drawing/2014/main" id="{BAE7D916-01C2-EE4E-DFB3-4EA35FBFE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6"/>
                <a:ext cx="100" cy="1"/>
              </a:xfrm>
              <a:prstGeom prst="rect">
                <a:avLst/>
              </a:prstGeom>
              <a:solidFill>
                <a:srgbClr val="FCF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Rectangle 1203">
                <a:extLst>
                  <a:ext uri="{FF2B5EF4-FFF2-40B4-BE49-F238E27FC236}">
                    <a16:creationId xmlns:a16="http://schemas.microsoft.com/office/drawing/2014/main" id="{6A42D6CE-6C57-47B5-9F92-54D78A11C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7"/>
                <a:ext cx="100" cy="1"/>
              </a:xfrm>
              <a:prstGeom prst="rect">
                <a:avLst/>
              </a:prstGeom>
              <a:solidFill>
                <a:srgbClr val="FCF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Rectangle 1204">
                <a:extLst>
                  <a:ext uri="{FF2B5EF4-FFF2-40B4-BE49-F238E27FC236}">
                    <a16:creationId xmlns:a16="http://schemas.microsoft.com/office/drawing/2014/main" id="{CA18F95B-81BF-9DF5-996E-21ED8068D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7"/>
                <a:ext cx="100" cy="1"/>
              </a:xfrm>
              <a:prstGeom prst="rect">
                <a:avLst/>
              </a:prstGeom>
              <a:solidFill>
                <a:srgbClr val="FCF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Rectangle 1205">
                <a:extLst>
                  <a:ext uri="{FF2B5EF4-FFF2-40B4-BE49-F238E27FC236}">
                    <a16:creationId xmlns:a16="http://schemas.microsoft.com/office/drawing/2014/main" id="{6358CA85-324A-D77C-B54F-924B506E3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8"/>
                <a:ext cx="100" cy="1"/>
              </a:xfrm>
              <a:prstGeom prst="rect">
                <a:avLst/>
              </a:prstGeom>
              <a:solidFill>
                <a:srgbClr val="FCF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Rectangle 1206">
                <a:extLst>
                  <a:ext uri="{FF2B5EF4-FFF2-40B4-BE49-F238E27FC236}">
                    <a16:creationId xmlns:a16="http://schemas.microsoft.com/office/drawing/2014/main" id="{AC5D843F-7C6C-495E-9B19-2FE4718B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9"/>
                <a:ext cx="100" cy="1"/>
              </a:xfrm>
              <a:prstGeom prst="rect">
                <a:avLst/>
              </a:prstGeom>
              <a:solidFill>
                <a:srgbClr val="FCF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Rectangle 1207">
                <a:extLst>
                  <a:ext uri="{FF2B5EF4-FFF2-40B4-BE49-F238E27FC236}">
                    <a16:creationId xmlns:a16="http://schemas.microsoft.com/office/drawing/2014/main" id="{D732EB56-CD99-7C01-E1FF-0EBC5797A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0"/>
                <a:ext cx="100" cy="1"/>
              </a:xfrm>
              <a:prstGeom prst="rect">
                <a:avLst/>
              </a:prstGeom>
              <a:solidFill>
                <a:srgbClr val="FCF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Rectangle 1208">
                <a:extLst>
                  <a:ext uri="{FF2B5EF4-FFF2-40B4-BE49-F238E27FC236}">
                    <a16:creationId xmlns:a16="http://schemas.microsoft.com/office/drawing/2014/main" id="{7E0693A9-4417-71F2-DFBD-0A6793AFD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1"/>
                <a:ext cx="100" cy="1"/>
              </a:xfrm>
              <a:prstGeom prst="rect">
                <a:avLst/>
              </a:prstGeom>
              <a:solidFill>
                <a:srgbClr val="FCF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Rectangle 1209">
                <a:extLst>
                  <a:ext uri="{FF2B5EF4-FFF2-40B4-BE49-F238E27FC236}">
                    <a16:creationId xmlns:a16="http://schemas.microsoft.com/office/drawing/2014/main" id="{504AC661-9749-DB98-B8E4-5C47914C2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1"/>
                <a:ext cx="100" cy="1"/>
              </a:xfrm>
              <a:prstGeom prst="rect">
                <a:avLst/>
              </a:prstGeom>
              <a:solidFill>
                <a:srgbClr val="FCF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3" name="Group 1411">
              <a:extLst>
                <a:ext uri="{FF2B5EF4-FFF2-40B4-BE49-F238E27FC236}">
                  <a16:creationId xmlns:a16="http://schemas.microsoft.com/office/drawing/2014/main" id="{EC20A26B-97BE-E874-DAC2-5FC048426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" y="3702"/>
              <a:ext cx="109" cy="155"/>
              <a:chOff x="329" y="3702"/>
              <a:chExt cx="109" cy="155"/>
            </a:xfrm>
          </p:grpSpPr>
          <p:sp>
            <p:nvSpPr>
              <p:cNvPr id="452" name="Rectangle 1211">
                <a:extLst>
                  <a:ext uri="{FF2B5EF4-FFF2-40B4-BE49-F238E27FC236}">
                    <a16:creationId xmlns:a16="http://schemas.microsoft.com/office/drawing/2014/main" id="{491BE01F-ECB4-064E-47DF-BEEAB1611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2"/>
                <a:ext cx="100" cy="1"/>
              </a:xfrm>
              <a:prstGeom prst="rect">
                <a:avLst/>
              </a:prstGeom>
              <a:solidFill>
                <a:srgbClr val="FFF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Rectangle 1212">
                <a:extLst>
                  <a:ext uri="{FF2B5EF4-FFF2-40B4-BE49-F238E27FC236}">
                    <a16:creationId xmlns:a16="http://schemas.microsoft.com/office/drawing/2014/main" id="{04333833-7898-478F-453E-50C3A9D38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3"/>
                <a:ext cx="100" cy="1"/>
              </a:xfrm>
              <a:prstGeom prst="rect">
                <a:avLst/>
              </a:prstGeom>
              <a:solidFill>
                <a:srgbClr val="FFF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Rectangle 1213">
                <a:extLst>
                  <a:ext uri="{FF2B5EF4-FFF2-40B4-BE49-F238E27FC236}">
                    <a16:creationId xmlns:a16="http://schemas.microsoft.com/office/drawing/2014/main" id="{361F6E30-B562-15B6-84A8-B7FDF3997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4"/>
                <a:ext cx="100" cy="1"/>
              </a:xfrm>
              <a:prstGeom prst="rect">
                <a:avLst/>
              </a:prstGeom>
              <a:solidFill>
                <a:srgbClr val="FFF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Rectangle 1214">
                <a:extLst>
                  <a:ext uri="{FF2B5EF4-FFF2-40B4-BE49-F238E27FC236}">
                    <a16:creationId xmlns:a16="http://schemas.microsoft.com/office/drawing/2014/main" id="{EDF200F2-A168-2C5B-92C6-04F7EB508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4"/>
                <a:ext cx="100" cy="1"/>
              </a:xfrm>
              <a:prstGeom prst="rect">
                <a:avLst/>
              </a:prstGeom>
              <a:solidFill>
                <a:srgbClr val="FFF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Rectangle 1215">
                <a:extLst>
                  <a:ext uri="{FF2B5EF4-FFF2-40B4-BE49-F238E27FC236}">
                    <a16:creationId xmlns:a16="http://schemas.microsoft.com/office/drawing/2014/main" id="{03B28D19-F7DC-AEEF-D880-6DA764F6F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5"/>
                <a:ext cx="100" cy="1"/>
              </a:xfrm>
              <a:prstGeom prst="rect">
                <a:avLst/>
              </a:prstGeom>
              <a:solidFill>
                <a:srgbClr val="FFF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Rectangle 1216">
                <a:extLst>
                  <a:ext uri="{FF2B5EF4-FFF2-40B4-BE49-F238E27FC236}">
                    <a16:creationId xmlns:a16="http://schemas.microsoft.com/office/drawing/2014/main" id="{19790381-68ED-DBF7-40D1-9F14ED826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6"/>
                <a:ext cx="100" cy="1"/>
              </a:xfrm>
              <a:prstGeom prst="rect">
                <a:avLst/>
              </a:pr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Rectangle 1217">
                <a:extLst>
                  <a:ext uri="{FF2B5EF4-FFF2-40B4-BE49-F238E27FC236}">
                    <a16:creationId xmlns:a16="http://schemas.microsoft.com/office/drawing/2014/main" id="{A74640D7-2453-678F-DF6A-B4DFEF23A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7"/>
                <a:ext cx="100" cy="1"/>
              </a:xfrm>
              <a:prstGeom prst="rect">
                <a:avLst/>
              </a:pr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Rectangle 1218">
                <a:extLst>
                  <a:ext uri="{FF2B5EF4-FFF2-40B4-BE49-F238E27FC236}">
                    <a16:creationId xmlns:a16="http://schemas.microsoft.com/office/drawing/2014/main" id="{7F00EFCA-CD92-EB8F-3A89-8B29362FE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8"/>
                <a:ext cx="100" cy="1"/>
              </a:xfrm>
              <a:prstGeom prst="rect">
                <a:avLst/>
              </a:prstGeom>
              <a:solidFill>
                <a:srgbClr val="FFF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Rectangle 1219">
                <a:extLst>
                  <a:ext uri="{FF2B5EF4-FFF2-40B4-BE49-F238E27FC236}">
                    <a16:creationId xmlns:a16="http://schemas.microsoft.com/office/drawing/2014/main" id="{85B60ACC-9799-9ECA-E175-A46A41B3C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8"/>
                <a:ext cx="100" cy="1"/>
              </a:xfrm>
              <a:prstGeom prst="rect">
                <a:avLst/>
              </a:prstGeom>
              <a:solidFill>
                <a:srgbClr val="FFF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Rectangle 1220">
                <a:extLst>
                  <a:ext uri="{FF2B5EF4-FFF2-40B4-BE49-F238E27FC236}">
                    <a16:creationId xmlns:a16="http://schemas.microsoft.com/office/drawing/2014/main" id="{047FADE9-0FDE-0D51-474F-93E7D53B2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09"/>
                <a:ext cx="100" cy="1"/>
              </a:xfrm>
              <a:prstGeom prst="rect">
                <a:avLst/>
              </a:prstGeom>
              <a:solidFill>
                <a:srgbClr val="FFF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Rectangle 1221">
                <a:extLst>
                  <a:ext uri="{FF2B5EF4-FFF2-40B4-BE49-F238E27FC236}">
                    <a16:creationId xmlns:a16="http://schemas.microsoft.com/office/drawing/2014/main" id="{40D67A6C-08D8-22BA-AD88-B967A32FA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0"/>
                <a:ext cx="100" cy="1"/>
              </a:xfrm>
              <a:prstGeom prst="rect">
                <a:avLst/>
              </a:prstGeom>
              <a:solidFill>
                <a:srgbClr val="FFF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Rectangle 1222">
                <a:extLst>
                  <a:ext uri="{FF2B5EF4-FFF2-40B4-BE49-F238E27FC236}">
                    <a16:creationId xmlns:a16="http://schemas.microsoft.com/office/drawing/2014/main" id="{9376E58F-0578-F726-3181-C9AE958D0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1"/>
                <a:ext cx="100" cy="1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Line 1223">
                <a:extLst>
                  <a:ext uri="{FF2B5EF4-FFF2-40B4-BE49-F238E27FC236}">
                    <a16:creationId xmlns:a16="http://schemas.microsoft.com/office/drawing/2014/main" id="{21C9E533-4AB7-85D6-B9F4-09C523F8E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3711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1224">
                <a:extLst>
                  <a:ext uri="{FF2B5EF4-FFF2-40B4-BE49-F238E27FC236}">
                    <a16:creationId xmlns:a16="http://schemas.microsoft.com/office/drawing/2014/main" id="{CCAE1BFF-0AA1-512F-D7CF-FBC000CE4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3712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Rectangle 1225">
                <a:extLst>
                  <a:ext uri="{FF2B5EF4-FFF2-40B4-BE49-F238E27FC236}">
                    <a16:creationId xmlns:a16="http://schemas.microsoft.com/office/drawing/2014/main" id="{F15A2C50-F1A9-ACB9-0154-5B9521B65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2"/>
                <a:ext cx="100" cy="1"/>
              </a:xfrm>
              <a:prstGeom prst="rect">
                <a:avLst/>
              </a:prstGeom>
              <a:solidFill>
                <a:srgbClr val="B2FF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Rectangle 1226">
                <a:extLst>
                  <a:ext uri="{FF2B5EF4-FFF2-40B4-BE49-F238E27FC236}">
                    <a16:creationId xmlns:a16="http://schemas.microsoft.com/office/drawing/2014/main" id="{C60747A3-3A94-2B2C-AF77-25777CA93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2"/>
                <a:ext cx="100" cy="1"/>
              </a:xfrm>
              <a:prstGeom prst="rect">
                <a:avLst/>
              </a:prstGeom>
              <a:solidFill>
                <a:srgbClr val="B2FF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Rectangle 1227">
                <a:extLst>
                  <a:ext uri="{FF2B5EF4-FFF2-40B4-BE49-F238E27FC236}">
                    <a16:creationId xmlns:a16="http://schemas.microsoft.com/office/drawing/2014/main" id="{BBE45675-1902-3F2D-E931-CE4F50B6E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3"/>
                <a:ext cx="100" cy="1"/>
              </a:xfrm>
              <a:prstGeom prst="rect">
                <a:avLst/>
              </a:prstGeom>
              <a:solidFill>
                <a:srgbClr val="B2FF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Rectangle 1228">
                <a:extLst>
                  <a:ext uri="{FF2B5EF4-FFF2-40B4-BE49-F238E27FC236}">
                    <a16:creationId xmlns:a16="http://schemas.microsoft.com/office/drawing/2014/main" id="{952B10DC-7DDC-1E65-C65C-CEED084E6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4"/>
                <a:ext cx="100" cy="1"/>
              </a:xfrm>
              <a:prstGeom prst="rect">
                <a:avLst/>
              </a:prstGeom>
              <a:solidFill>
                <a:srgbClr val="AFF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Rectangle 1229">
                <a:extLst>
                  <a:ext uri="{FF2B5EF4-FFF2-40B4-BE49-F238E27FC236}">
                    <a16:creationId xmlns:a16="http://schemas.microsoft.com/office/drawing/2014/main" id="{CB98A4C6-89B6-374A-EB3F-C9F137454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5"/>
                <a:ext cx="100" cy="1"/>
              </a:xfrm>
              <a:prstGeom prst="rect">
                <a:avLst/>
              </a:prstGeom>
              <a:solidFill>
                <a:srgbClr val="ADF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Rectangle 1230">
                <a:extLst>
                  <a:ext uri="{FF2B5EF4-FFF2-40B4-BE49-F238E27FC236}">
                    <a16:creationId xmlns:a16="http://schemas.microsoft.com/office/drawing/2014/main" id="{577593AD-7AB0-9236-05D6-A56F8B66D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5"/>
                <a:ext cx="100" cy="1"/>
              </a:xfrm>
              <a:prstGeom prst="rect">
                <a:avLst/>
              </a:prstGeom>
              <a:solidFill>
                <a:srgbClr val="A9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Rectangle 1231">
                <a:extLst>
                  <a:ext uri="{FF2B5EF4-FFF2-40B4-BE49-F238E27FC236}">
                    <a16:creationId xmlns:a16="http://schemas.microsoft.com/office/drawing/2014/main" id="{D1EF51EC-74D4-80F1-4CF4-33DA2890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6"/>
                <a:ext cx="100" cy="1"/>
              </a:xfrm>
              <a:prstGeom prst="rect">
                <a:avLst/>
              </a:prstGeom>
              <a:solidFill>
                <a:srgbClr val="A9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Rectangle 1232">
                <a:extLst>
                  <a:ext uri="{FF2B5EF4-FFF2-40B4-BE49-F238E27FC236}">
                    <a16:creationId xmlns:a16="http://schemas.microsoft.com/office/drawing/2014/main" id="{E603AD43-C314-922C-EA96-BD7BA2403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7"/>
                <a:ext cx="100" cy="1"/>
              </a:xfrm>
              <a:prstGeom prst="rect">
                <a:avLst/>
              </a:prstGeom>
              <a:solidFill>
                <a:srgbClr val="A5F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Rectangle 1233">
                <a:extLst>
                  <a:ext uri="{FF2B5EF4-FFF2-40B4-BE49-F238E27FC236}">
                    <a16:creationId xmlns:a16="http://schemas.microsoft.com/office/drawing/2014/main" id="{9FB0C433-E0A0-02FE-D269-CF4C6E1F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8"/>
                <a:ext cx="100" cy="1"/>
              </a:xfrm>
              <a:prstGeom prst="rect">
                <a:avLst/>
              </a:prstGeom>
              <a:solidFill>
                <a:srgbClr val="A1F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1234">
                <a:extLst>
                  <a:ext uri="{FF2B5EF4-FFF2-40B4-BE49-F238E27FC236}">
                    <a16:creationId xmlns:a16="http://schemas.microsoft.com/office/drawing/2014/main" id="{9B8B6FE4-BD15-A7A6-88AB-011CB601C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9"/>
                <a:ext cx="100" cy="1"/>
              </a:xfrm>
              <a:prstGeom prst="rect">
                <a:avLst/>
              </a:prstGeom>
              <a:solidFill>
                <a:srgbClr val="9FF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Rectangle 1235">
                <a:extLst>
                  <a:ext uri="{FF2B5EF4-FFF2-40B4-BE49-F238E27FC236}">
                    <a16:creationId xmlns:a16="http://schemas.microsoft.com/office/drawing/2014/main" id="{3BD413DF-3CC8-D226-B124-AACCFF6AF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19"/>
                <a:ext cx="100" cy="1"/>
              </a:xfrm>
              <a:prstGeom prst="rect">
                <a:avLst/>
              </a:prstGeom>
              <a:solidFill>
                <a:srgbClr val="9DF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1236">
                <a:extLst>
                  <a:ext uri="{FF2B5EF4-FFF2-40B4-BE49-F238E27FC236}">
                    <a16:creationId xmlns:a16="http://schemas.microsoft.com/office/drawing/2014/main" id="{7AD9B433-C5DE-ACF4-5239-B9E8730A0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0"/>
                <a:ext cx="100" cy="1"/>
              </a:xfrm>
              <a:prstGeom prst="rect">
                <a:avLst/>
              </a:prstGeom>
              <a:solidFill>
                <a:srgbClr val="9BF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Rectangle 1237">
                <a:extLst>
                  <a:ext uri="{FF2B5EF4-FFF2-40B4-BE49-F238E27FC236}">
                    <a16:creationId xmlns:a16="http://schemas.microsoft.com/office/drawing/2014/main" id="{ECFC8C31-5E63-E881-3B49-686CA1A45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1"/>
                <a:ext cx="100" cy="1"/>
              </a:xfrm>
              <a:prstGeom prst="rect">
                <a:avLst/>
              </a:prstGeom>
              <a:solidFill>
                <a:srgbClr val="97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Rectangle 1238">
                <a:extLst>
                  <a:ext uri="{FF2B5EF4-FFF2-40B4-BE49-F238E27FC236}">
                    <a16:creationId xmlns:a16="http://schemas.microsoft.com/office/drawing/2014/main" id="{97A4D35F-9C6F-D2B6-8967-957BDA579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2"/>
                <a:ext cx="100" cy="1"/>
              </a:xfrm>
              <a:prstGeom prst="rect">
                <a:avLst/>
              </a:prstGeom>
              <a:solidFill>
                <a:srgbClr val="93F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Rectangle 1239">
                <a:extLst>
                  <a:ext uri="{FF2B5EF4-FFF2-40B4-BE49-F238E27FC236}">
                    <a16:creationId xmlns:a16="http://schemas.microsoft.com/office/drawing/2014/main" id="{BA7E1664-5919-57E7-B133-130A85567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2"/>
                <a:ext cx="100" cy="1"/>
              </a:xfrm>
              <a:prstGeom prst="rect">
                <a:avLst/>
              </a:prstGeom>
              <a:solidFill>
                <a:srgbClr val="91F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1240">
                <a:extLst>
                  <a:ext uri="{FF2B5EF4-FFF2-40B4-BE49-F238E27FC236}">
                    <a16:creationId xmlns:a16="http://schemas.microsoft.com/office/drawing/2014/main" id="{235044BC-C7F1-0B6E-967A-DF8D17919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3"/>
                <a:ext cx="100" cy="1"/>
              </a:xfrm>
              <a:prstGeom prst="rect">
                <a:avLst/>
              </a:prstGeom>
              <a:solidFill>
                <a:srgbClr val="8E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Rectangle 1241">
                <a:extLst>
                  <a:ext uri="{FF2B5EF4-FFF2-40B4-BE49-F238E27FC236}">
                    <a16:creationId xmlns:a16="http://schemas.microsoft.com/office/drawing/2014/main" id="{F57C9BA1-568C-EE13-8540-FF09FB135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4"/>
                <a:ext cx="100" cy="1"/>
              </a:xfrm>
              <a:prstGeom prst="rect">
                <a:avLst/>
              </a:prstGeom>
              <a:solidFill>
                <a:srgbClr val="8C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Rectangle 1242">
                <a:extLst>
                  <a:ext uri="{FF2B5EF4-FFF2-40B4-BE49-F238E27FC236}">
                    <a16:creationId xmlns:a16="http://schemas.microsoft.com/office/drawing/2014/main" id="{338BF431-D0D9-B775-7D57-271816383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5"/>
                <a:ext cx="100" cy="1"/>
              </a:xfrm>
              <a:prstGeom prst="rect">
                <a:avLst/>
              </a:prstGeom>
              <a:solidFill>
                <a:srgbClr val="88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1243">
                <a:extLst>
                  <a:ext uri="{FF2B5EF4-FFF2-40B4-BE49-F238E27FC236}">
                    <a16:creationId xmlns:a16="http://schemas.microsoft.com/office/drawing/2014/main" id="{7EC3E2B8-9B55-10F8-FA41-D084B1FFC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6"/>
                <a:ext cx="100" cy="1"/>
              </a:xfrm>
              <a:prstGeom prst="rect">
                <a:avLst/>
              </a:prstGeom>
              <a:solidFill>
                <a:srgbClr val="86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Rectangle 1244">
                <a:extLst>
                  <a:ext uri="{FF2B5EF4-FFF2-40B4-BE49-F238E27FC236}">
                    <a16:creationId xmlns:a16="http://schemas.microsoft.com/office/drawing/2014/main" id="{8B7300C7-660F-098A-1105-F14883FBA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6"/>
                <a:ext cx="100" cy="1"/>
              </a:xfrm>
              <a:prstGeom prst="rect">
                <a:avLst/>
              </a:prstGeom>
              <a:solidFill>
                <a:srgbClr val="83F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Rectangle 1245">
                <a:extLst>
                  <a:ext uri="{FF2B5EF4-FFF2-40B4-BE49-F238E27FC236}">
                    <a16:creationId xmlns:a16="http://schemas.microsoft.com/office/drawing/2014/main" id="{5CD6D8F6-501D-55E6-9C3F-5A607A9EC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7"/>
                <a:ext cx="100" cy="1"/>
              </a:xfrm>
              <a:prstGeom prst="rect">
                <a:avLst/>
              </a:prstGeom>
              <a:solidFill>
                <a:srgbClr val="7FF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Rectangle 1246">
                <a:extLst>
                  <a:ext uri="{FF2B5EF4-FFF2-40B4-BE49-F238E27FC236}">
                    <a16:creationId xmlns:a16="http://schemas.microsoft.com/office/drawing/2014/main" id="{16D3E334-38D4-C17D-E0D1-4D35E25F0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8"/>
                <a:ext cx="100" cy="1"/>
              </a:xfrm>
              <a:prstGeom prst="rect">
                <a:avLst/>
              </a:prstGeom>
              <a:solidFill>
                <a:srgbClr val="7CF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Rectangle 1247">
                <a:extLst>
                  <a:ext uri="{FF2B5EF4-FFF2-40B4-BE49-F238E27FC236}">
                    <a16:creationId xmlns:a16="http://schemas.microsoft.com/office/drawing/2014/main" id="{F6EA5505-18B3-A456-DE74-B7F3DE067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9"/>
                <a:ext cx="100" cy="1"/>
              </a:xfrm>
              <a:prstGeom prst="rect">
                <a:avLst/>
              </a:prstGeom>
              <a:solidFill>
                <a:srgbClr val="78F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Rectangle 1248">
                <a:extLst>
                  <a:ext uri="{FF2B5EF4-FFF2-40B4-BE49-F238E27FC236}">
                    <a16:creationId xmlns:a16="http://schemas.microsoft.com/office/drawing/2014/main" id="{BD50757B-17C9-AA60-425F-6641559A0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29"/>
                <a:ext cx="100" cy="1"/>
              </a:xfrm>
              <a:prstGeom prst="rect">
                <a:avLst/>
              </a:prstGeom>
              <a:solidFill>
                <a:srgbClr val="75F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Rectangle 1249">
                <a:extLst>
                  <a:ext uri="{FF2B5EF4-FFF2-40B4-BE49-F238E27FC236}">
                    <a16:creationId xmlns:a16="http://schemas.microsoft.com/office/drawing/2014/main" id="{8A013FB3-A7F1-B4B8-2578-BE06C42CC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0"/>
                <a:ext cx="100" cy="1"/>
              </a:xfrm>
              <a:prstGeom prst="rect">
                <a:avLst/>
              </a:prstGeom>
              <a:solidFill>
                <a:srgbClr val="73F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Rectangle 1250">
                <a:extLst>
                  <a:ext uri="{FF2B5EF4-FFF2-40B4-BE49-F238E27FC236}">
                    <a16:creationId xmlns:a16="http://schemas.microsoft.com/office/drawing/2014/main" id="{3F77C0A8-90DF-20B1-9701-1ABD4E1DC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1"/>
                <a:ext cx="100" cy="1"/>
              </a:xfrm>
              <a:prstGeom prst="rect">
                <a:avLst/>
              </a:prstGeom>
              <a:solidFill>
                <a:srgbClr val="70F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Rectangle 1251">
                <a:extLst>
                  <a:ext uri="{FF2B5EF4-FFF2-40B4-BE49-F238E27FC236}">
                    <a16:creationId xmlns:a16="http://schemas.microsoft.com/office/drawing/2014/main" id="{9C1D62BE-43D4-AC94-60E7-265C9EFE7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2"/>
                <a:ext cx="100" cy="1"/>
              </a:xfrm>
              <a:prstGeom prst="rect">
                <a:avLst/>
              </a:prstGeom>
              <a:solidFill>
                <a:srgbClr val="70F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Rectangle 1252">
                <a:extLst>
                  <a:ext uri="{FF2B5EF4-FFF2-40B4-BE49-F238E27FC236}">
                    <a16:creationId xmlns:a16="http://schemas.microsoft.com/office/drawing/2014/main" id="{572BF6EE-69E6-1096-B053-30CFDB63F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3"/>
                <a:ext cx="100" cy="1"/>
              </a:xfrm>
              <a:prstGeom prst="rect">
                <a:avLst/>
              </a:prstGeom>
              <a:solidFill>
                <a:srgbClr val="6EF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1253">
                <a:extLst>
                  <a:ext uri="{FF2B5EF4-FFF2-40B4-BE49-F238E27FC236}">
                    <a16:creationId xmlns:a16="http://schemas.microsoft.com/office/drawing/2014/main" id="{CEF8F5A2-CD24-008E-80AA-C62EE8CAA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3"/>
                <a:ext cx="100" cy="1"/>
              </a:xfrm>
              <a:prstGeom prst="rect">
                <a:avLst/>
              </a:prstGeom>
              <a:solidFill>
                <a:srgbClr val="6EF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Rectangle 1254">
                <a:extLst>
                  <a:ext uri="{FF2B5EF4-FFF2-40B4-BE49-F238E27FC236}">
                    <a16:creationId xmlns:a16="http://schemas.microsoft.com/office/drawing/2014/main" id="{212CB81B-80C1-210B-E7E3-9249F2597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4"/>
                <a:ext cx="100" cy="1"/>
              </a:xfrm>
              <a:prstGeom prst="rect">
                <a:avLst/>
              </a:prstGeom>
              <a:solidFill>
                <a:srgbClr val="6BF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Rectangle 1255">
                <a:extLst>
                  <a:ext uri="{FF2B5EF4-FFF2-40B4-BE49-F238E27FC236}">
                    <a16:creationId xmlns:a16="http://schemas.microsoft.com/office/drawing/2014/main" id="{2DDF4D1B-91EC-F523-36BF-F6A3C7108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5"/>
                <a:ext cx="100" cy="1"/>
              </a:xfrm>
              <a:prstGeom prst="rect">
                <a:avLst/>
              </a:prstGeom>
              <a:solidFill>
                <a:srgbClr val="6BF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Rectangle 1256">
                <a:extLst>
                  <a:ext uri="{FF2B5EF4-FFF2-40B4-BE49-F238E27FC236}">
                    <a16:creationId xmlns:a16="http://schemas.microsoft.com/office/drawing/2014/main" id="{A7092748-B7ED-7B98-6067-9A923A8EB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6"/>
                <a:ext cx="100" cy="1"/>
              </a:xfrm>
              <a:prstGeom prst="rect">
                <a:avLst/>
              </a:prstGeom>
              <a:solidFill>
                <a:srgbClr val="69F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1257">
                <a:extLst>
                  <a:ext uri="{FF2B5EF4-FFF2-40B4-BE49-F238E27FC236}">
                    <a16:creationId xmlns:a16="http://schemas.microsoft.com/office/drawing/2014/main" id="{48201BAA-86EA-4694-E14D-778247731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7"/>
                <a:ext cx="100" cy="1"/>
              </a:xfrm>
              <a:prstGeom prst="rect">
                <a:avLst/>
              </a:prstGeom>
              <a:solidFill>
                <a:srgbClr val="66F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1258">
                <a:extLst>
                  <a:ext uri="{FF2B5EF4-FFF2-40B4-BE49-F238E27FC236}">
                    <a16:creationId xmlns:a16="http://schemas.microsoft.com/office/drawing/2014/main" id="{71781EE3-28EA-E9DB-80A1-0BF931F1D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7"/>
                <a:ext cx="100" cy="1"/>
              </a:xfrm>
              <a:prstGeom prst="rect">
                <a:avLst/>
              </a:prstGeom>
              <a:solidFill>
                <a:srgbClr val="66F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Rectangle 1259">
                <a:extLst>
                  <a:ext uri="{FF2B5EF4-FFF2-40B4-BE49-F238E27FC236}">
                    <a16:creationId xmlns:a16="http://schemas.microsoft.com/office/drawing/2014/main" id="{2E8D2DF1-708E-B57B-0A67-B22333896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8"/>
                <a:ext cx="100" cy="1"/>
              </a:xfrm>
              <a:prstGeom prst="rect">
                <a:avLst/>
              </a:prstGeom>
              <a:solidFill>
                <a:srgbClr val="63F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Rectangle 1260">
                <a:extLst>
                  <a:ext uri="{FF2B5EF4-FFF2-40B4-BE49-F238E27FC236}">
                    <a16:creationId xmlns:a16="http://schemas.microsoft.com/office/drawing/2014/main" id="{6F096EB9-75A4-0336-3DB2-1B860695F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39"/>
                <a:ext cx="100" cy="1"/>
              </a:xfrm>
              <a:prstGeom prst="rect">
                <a:avLst/>
              </a:prstGeom>
              <a:solidFill>
                <a:srgbClr val="63F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Rectangle 1261">
                <a:extLst>
                  <a:ext uri="{FF2B5EF4-FFF2-40B4-BE49-F238E27FC236}">
                    <a16:creationId xmlns:a16="http://schemas.microsoft.com/office/drawing/2014/main" id="{28B11235-7231-BBD9-9C67-793A11123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0"/>
                <a:ext cx="100" cy="1"/>
              </a:xfrm>
              <a:prstGeom prst="rect">
                <a:avLst/>
              </a:prstGeom>
              <a:solidFill>
                <a:srgbClr val="61F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Rectangle 1262">
                <a:extLst>
                  <a:ext uri="{FF2B5EF4-FFF2-40B4-BE49-F238E27FC236}">
                    <a16:creationId xmlns:a16="http://schemas.microsoft.com/office/drawing/2014/main" id="{4C2D9E45-18D5-B1E7-A81B-420F29397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0"/>
                <a:ext cx="100" cy="1"/>
              </a:xfrm>
              <a:prstGeom prst="rect">
                <a:avLst/>
              </a:prstGeom>
              <a:solidFill>
                <a:srgbClr val="5EF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Rectangle 1263">
                <a:extLst>
                  <a:ext uri="{FF2B5EF4-FFF2-40B4-BE49-F238E27FC236}">
                    <a16:creationId xmlns:a16="http://schemas.microsoft.com/office/drawing/2014/main" id="{BB14723F-202F-BCEE-60B0-9DA31C2F6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1"/>
                <a:ext cx="100" cy="1"/>
              </a:xfrm>
              <a:prstGeom prst="rect">
                <a:avLst/>
              </a:prstGeom>
              <a:solidFill>
                <a:srgbClr val="5E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Rectangle 1264">
                <a:extLst>
                  <a:ext uri="{FF2B5EF4-FFF2-40B4-BE49-F238E27FC236}">
                    <a16:creationId xmlns:a16="http://schemas.microsoft.com/office/drawing/2014/main" id="{670A7E97-A571-E1D2-2FAD-27A7959E2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2"/>
                <a:ext cx="100" cy="1"/>
              </a:xfrm>
              <a:prstGeom prst="rect">
                <a:avLst/>
              </a:prstGeom>
              <a:solidFill>
                <a:srgbClr val="5C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Rectangle 1265">
                <a:extLst>
                  <a:ext uri="{FF2B5EF4-FFF2-40B4-BE49-F238E27FC236}">
                    <a16:creationId xmlns:a16="http://schemas.microsoft.com/office/drawing/2014/main" id="{982A705F-3A9D-9D8B-A13F-50A17D38A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3"/>
                <a:ext cx="100" cy="1"/>
              </a:xfrm>
              <a:prstGeom prst="rect">
                <a:avLst/>
              </a:prstGeom>
              <a:solidFill>
                <a:srgbClr val="5C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Rectangle 1266">
                <a:extLst>
                  <a:ext uri="{FF2B5EF4-FFF2-40B4-BE49-F238E27FC236}">
                    <a16:creationId xmlns:a16="http://schemas.microsoft.com/office/drawing/2014/main" id="{999F97DA-6CC8-5694-5AD7-340A02C63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4"/>
                <a:ext cx="100" cy="1"/>
              </a:xfrm>
              <a:prstGeom prst="rect">
                <a:avLst/>
              </a:prstGeom>
              <a:solidFill>
                <a:srgbClr val="59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1267">
                <a:extLst>
                  <a:ext uri="{FF2B5EF4-FFF2-40B4-BE49-F238E27FC236}">
                    <a16:creationId xmlns:a16="http://schemas.microsoft.com/office/drawing/2014/main" id="{B13579F3-8BD1-DEF1-A5AF-848B2F16F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4"/>
                <a:ext cx="100" cy="1"/>
              </a:xfrm>
              <a:prstGeom prst="rect">
                <a:avLst/>
              </a:prstGeom>
              <a:solidFill>
                <a:srgbClr val="57F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Rectangle 1268">
                <a:extLst>
                  <a:ext uri="{FF2B5EF4-FFF2-40B4-BE49-F238E27FC236}">
                    <a16:creationId xmlns:a16="http://schemas.microsoft.com/office/drawing/2014/main" id="{D255B65E-6F77-BDC2-813E-ABA1AE029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5"/>
                <a:ext cx="100" cy="1"/>
              </a:xfrm>
              <a:prstGeom prst="rect">
                <a:avLst/>
              </a:prstGeom>
              <a:solidFill>
                <a:srgbClr val="57F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Rectangle 1269">
                <a:extLst>
                  <a:ext uri="{FF2B5EF4-FFF2-40B4-BE49-F238E27FC236}">
                    <a16:creationId xmlns:a16="http://schemas.microsoft.com/office/drawing/2014/main" id="{BD1864E6-C577-48C5-4A24-0FACFFC87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6"/>
                <a:ext cx="100" cy="1"/>
              </a:xfrm>
              <a:prstGeom prst="rect">
                <a:avLst/>
              </a:prstGeom>
              <a:solidFill>
                <a:srgbClr val="54F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1270">
                <a:extLst>
                  <a:ext uri="{FF2B5EF4-FFF2-40B4-BE49-F238E27FC236}">
                    <a16:creationId xmlns:a16="http://schemas.microsoft.com/office/drawing/2014/main" id="{FE788655-F394-41E5-25FB-DCAB9A72E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7"/>
                <a:ext cx="100" cy="1"/>
              </a:xfrm>
              <a:prstGeom prst="rect">
                <a:avLst/>
              </a:prstGeom>
              <a:solidFill>
                <a:srgbClr val="54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Rectangle 1271">
                <a:extLst>
                  <a:ext uri="{FF2B5EF4-FFF2-40B4-BE49-F238E27FC236}">
                    <a16:creationId xmlns:a16="http://schemas.microsoft.com/office/drawing/2014/main" id="{125D566D-7635-C55F-732D-2975C8968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7"/>
                <a:ext cx="100" cy="1"/>
              </a:xfrm>
              <a:prstGeom prst="rect">
                <a:avLst/>
              </a:prstGeom>
              <a:solidFill>
                <a:srgbClr val="52F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Rectangle 1272">
                <a:extLst>
                  <a:ext uri="{FF2B5EF4-FFF2-40B4-BE49-F238E27FC236}">
                    <a16:creationId xmlns:a16="http://schemas.microsoft.com/office/drawing/2014/main" id="{D17603CF-79F1-ED01-C4BC-1E2CF52FE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8"/>
                <a:ext cx="100" cy="1"/>
              </a:xfrm>
              <a:prstGeom prst="rect">
                <a:avLst/>
              </a:prstGeom>
              <a:solidFill>
                <a:srgbClr val="52F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Rectangle 1273">
                <a:extLst>
                  <a:ext uri="{FF2B5EF4-FFF2-40B4-BE49-F238E27FC236}">
                    <a16:creationId xmlns:a16="http://schemas.microsoft.com/office/drawing/2014/main" id="{F3C014BB-8E93-B3C3-0FBE-621B95F0D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49"/>
                <a:ext cx="100" cy="1"/>
              </a:xfrm>
              <a:prstGeom prst="rect">
                <a:avLst/>
              </a:prstGeom>
              <a:solidFill>
                <a:srgbClr val="4FF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1274">
                <a:extLst>
                  <a:ext uri="{FF2B5EF4-FFF2-40B4-BE49-F238E27FC236}">
                    <a16:creationId xmlns:a16="http://schemas.microsoft.com/office/drawing/2014/main" id="{462CFD24-592A-A811-BCE1-3F48E3E27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0"/>
                <a:ext cx="100" cy="1"/>
              </a:xfrm>
              <a:prstGeom prst="rect">
                <a:avLst/>
              </a:prstGeom>
              <a:solidFill>
                <a:srgbClr val="4DF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Rectangle 1275">
                <a:extLst>
                  <a:ext uri="{FF2B5EF4-FFF2-40B4-BE49-F238E27FC236}">
                    <a16:creationId xmlns:a16="http://schemas.microsoft.com/office/drawing/2014/main" id="{455306AF-C5CA-5912-A8D7-F114E32D9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1"/>
                <a:ext cx="100" cy="1"/>
              </a:xfrm>
              <a:prstGeom prst="rect">
                <a:avLst/>
              </a:prstGeom>
              <a:solidFill>
                <a:srgbClr val="4DF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Rectangle 1276">
                <a:extLst>
                  <a:ext uri="{FF2B5EF4-FFF2-40B4-BE49-F238E27FC236}">
                    <a16:creationId xmlns:a16="http://schemas.microsoft.com/office/drawing/2014/main" id="{8460B87A-2386-9132-9FA7-E25D8B35F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1"/>
                <a:ext cx="100" cy="1"/>
              </a:xfrm>
              <a:prstGeom prst="rect">
                <a:avLst/>
              </a:prstGeom>
              <a:solidFill>
                <a:srgbClr val="4AF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Rectangle 1277">
                <a:extLst>
                  <a:ext uri="{FF2B5EF4-FFF2-40B4-BE49-F238E27FC236}">
                    <a16:creationId xmlns:a16="http://schemas.microsoft.com/office/drawing/2014/main" id="{79F2CC2B-E797-47BC-96E8-79F5EFF27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2"/>
                <a:ext cx="100" cy="1"/>
              </a:xfrm>
              <a:prstGeom prst="rect">
                <a:avLst/>
              </a:prstGeom>
              <a:solidFill>
                <a:srgbClr val="4AF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Rectangle 1278">
                <a:extLst>
                  <a:ext uri="{FF2B5EF4-FFF2-40B4-BE49-F238E27FC236}">
                    <a16:creationId xmlns:a16="http://schemas.microsoft.com/office/drawing/2014/main" id="{6C28052E-C121-B631-37F4-3A65AEE03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3"/>
                <a:ext cx="100" cy="1"/>
              </a:xfrm>
              <a:prstGeom prst="rect">
                <a:avLst/>
              </a:prstGeom>
              <a:solidFill>
                <a:srgbClr val="47F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Rectangle 1279">
                <a:extLst>
                  <a:ext uri="{FF2B5EF4-FFF2-40B4-BE49-F238E27FC236}">
                    <a16:creationId xmlns:a16="http://schemas.microsoft.com/office/drawing/2014/main" id="{65E2C66E-379B-3A50-AFA9-A29CC989F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4"/>
                <a:ext cx="100" cy="1"/>
              </a:xfrm>
              <a:prstGeom prst="rect">
                <a:avLst/>
              </a:prstGeom>
              <a:solidFill>
                <a:srgbClr val="45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Rectangle 1280">
                <a:extLst>
                  <a:ext uri="{FF2B5EF4-FFF2-40B4-BE49-F238E27FC236}">
                    <a16:creationId xmlns:a16="http://schemas.microsoft.com/office/drawing/2014/main" id="{BCEC9FBC-5AFE-53E7-C65B-39F22E875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4"/>
                <a:ext cx="100" cy="1"/>
              </a:xfrm>
              <a:prstGeom prst="rect">
                <a:avLst/>
              </a:prstGeom>
              <a:solidFill>
                <a:srgbClr val="45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Rectangle 1281">
                <a:extLst>
                  <a:ext uri="{FF2B5EF4-FFF2-40B4-BE49-F238E27FC236}">
                    <a16:creationId xmlns:a16="http://schemas.microsoft.com/office/drawing/2014/main" id="{576C1DE4-FBD2-4F81-C62E-46EDE231C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5"/>
                <a:ext cx="100" cy="1"/>
              </a:xfrm>
              <a:prstGeom prst="rect">
                <a:avLst/>
              </a:prstGeom>
              <a:solidFill>
                <a:srgbClr val="42F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Rectangle 1282">
                <a:extLst>
                  <a:ext uri="{FF2B5EF4-FFF2-40B4-BE49-F238E27FC236}">
                    <a16:creationId xmlns:a16="http://schemas.microsoft.com/office/drawing/2014/main" id="{8F3117C2-943E-50D6-5579-0BBED1EE4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6"/>
                <a:ext cx="100" cy="1"/>
              </a:xfrm>
              <a:prstGeom prst="rect">
                <a:avLst/>
              </a:prstGeom>
              <a:solidFill>
                <a:srgbClr val="42FF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Rectangle 1283">
                <a:extLst>
                  <a:ext uri="{FF2B5EF4-FFF2-40B4-BE49-F238E27FC236}">
                    <a16:creationId xmlns:a16="http://schemas.microsoft.com/office/drawing/2014/main" id="{C49E75B5-0F99-AF8A-BE08-E6EF6278F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7"/>
                <a:ext cx="100" cy="1"/>
              </a:xfrm>
              <a:prstGeom prst="rect">
                <a:avLst/>
              </a:prstGeom>
              <a:solidFill>
                <a:srgbClr val="40F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Rectangle 1284">
                <a:extLst>
                  <a:ext uri="{FF2B5EF4-FFF2-40B4-BE49-F238E27FC236}">
                    <a16:creationId xmlns:a16="http://schemas.microsoft.com/office/drawing/2014/main" id="{42A80339-6BBB-0FD4-1BC7-540EFC4CB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8"/>
                <a:ext cx="100" cy="1"/>
              </a:xfrm>
              <a:prstGeom prst="rect">
                <a:avLst/>
              </a:prstGeom>
              <a:solidFill>
                <a:srgbClr val="40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Rectangle 1285">
                <a:extLst>
                  <a:ext uri="{FF2B5EF4-FFF2-40B4-BE49-F238E27FC236}">
                    <a16:creationId xmlns:a16="http://schemas.microsoft.com/office/drawing/2014/main" id="{AF162926-FAFE-E556-8B71-A7CFA196B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8"/>
                <a:ext cx="100" cy="1"/>
              </a:xfrm>
              <a:prstGeom prst="rect">
                <a:avLst/>
              </a:prstGeom>
              <a:solidFill>
                <a:srgbClr val="3DF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Rectangle 1286">
                <a:extLst>
                  <a:ext uri="{FF2B5EF4-FFF2-40B4-BE49-F238E27FC236}">
                    <a16:creationId xmlns:a16="http://schemas.microsoft.com/office/drawing/2014/main" id="{8945007E-8BD0-6381-32B8-12E5BF2EA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59"/>
                <a:ext cx="100" cy="1"/>
              </a:xfrm>
              <a:prstGeom prst="rect">
                <a:avLst/>
              </a:prstGeom>
              <a:solidFill>
                <a:srgbClr val="3BF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1287">
                <a:extLst>
                  <a:ext uri="{FF2B5EF4-FFF2-40B4-BE49-F238E27FC236}">
                    <a16:creationId xmlns:a16="http://schemas.microsoft.com/office/drawing/2014/main" id="{FFBB14F5-B481-BEE0-3C43-2DD3250C8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0"/>
                <a:ext cx="100" cy="1"/>
              </a:xfrm>
              <a:prstGeom prst="rect">
                <a:avLst/>
              </a:prstGeom>
              <a:solidFill>
                <a:srgbClr val="3BF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Rectangle 1288">
                <a:extLst>
                  <a:ext uri="{FF2B5EF4-FFF2-40B4-BE49-F238E27FC236}">
                    <a16:creationId xmlns:a16="http://schemas.microsoft.com/office/drawing/2014/main" id="{D36941C0-C333-2302-65BC-AB8A1E1B2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1"/>
                <a:ext cx="100" cy="1"/>
              </a:xfrm>
              <a:prstGeom prst="rect">
                <a:avLst/>
              </a:prstGeom>
              <a:solidFill>
                <a:srgbClr val="38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Rectangle 1289">
                <a:extLst>
                  <a:ext uri="{FF2B5EF4-FFF2-40B4-BE49-F238E27FC236}">
                    <a16:creationId xmlns:a16="http://schemas.microsoft.com/office/drawing/2014/main" id="{1F948D77-1348-F62C-6B88-7CE505D5D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1"/>
                <a:ext cx="100" cy="1"/>
              </a:xfrm>
              <a:prstGeom prst="rect">
                <a:avLst/>
              </a:prstGeom>
              <a:solidFill>
                <a:srgbClr val="38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Rectangle 1290">
                <a:extLst>
                  <a:ext uri="{FF2B5EF4-FFF2-40B4-BE49-F238E27FC236}">
                    <a16:creationId xmlns:a16="http://schemas.microsoft.com/office/drawing/2014/main" id="{7AC62235-87B9-AE2A-EEAB-E308CBC36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2"/>
                <a:ext cx="100" cy="1"/>
              </a:xfrm>
              <a:prstGeom prst="rect">
                <a:avLst/>
              </a:prstGeom>
              <a:solidFill>
                <a:srgbClr val="36F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Rectangle 1291">
                <a:extLst>
                  <a:ext uri="{FF2B5EF4-FFF2-40B4-BE49-F238E27FC236}">
                    <a16:creationId xmlns:a16="http://schemas.microsoft.com/office/drawing/2014/main" id="{21987B8B-291D-A857-F0AA-22CD52896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3"/>
                <a:ext cx="100" cy="1"/>
              </a:xfrm>
              <a:prstGeom prst="rect">
                <a:avLst/>
              </a:prstGeom>
              <a:solidFill>
                <a:srgbClr val="33F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Rectangle 1292">
                <a:extLst>
                  <a:ext uri="{FF2B5EF4-FFF2-40B4-BE49-F238E27FC236}">
                    <a16:creationId xmlns:a16="http://schemas.microsoft.com/office/drawing/2014/main" id="{62B8D5AB-65DC-D0B9-3DA2-82FF45265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4"/>
                <a:ext cx="100" cy="1"/>
              </a:xfrm>
              <a:prstGeom prst="rect">
                <a:avLst/>
              </a:prstGeom>
              <a:solidFill>
                <a:srgbClr val="33F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Rectangle 1293">
                <a:extLst>
                  <a:ext uri="{FF2B5EF4-FFF2-40B4-BE49-F238E27FC236}">
                    <a16:creationId xmlns:a16="http://schemas.microsoft.com/office/drawing/2014/main" id="{47415E0D-8D5C-7C0A-DF36-1B241102C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5"/>
                <a:ext cx="100" cy="1"/>
              </a:xfrm>
              <a:prstGeom prst="rect">
                <a:avLst/>
              </a:prstGeom>
              <a:solidFill>
                <a:srgbClr val="30F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1294">
                <a:extLst>
                  <a:ext uri="{FF2B5EF4-FFF2-40B4-BE49-F238E27FC236}">
                    <a16:creationId xmlns:a16="http://schemas.microsoft.com/office/drawing/2014/main" id="{CA21EE5D-C732-147A-B121-E1E56420B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5"/>
                <a:ext cx="100" cy="1"/>
              </a:xfrm>
              <a:prstGeom prst="rect">
                <a:avLst/>
              </a:prstGeom>
              <a:solidFill>
                <a:srgbClr val="30F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Rectangle 1295">
                <a:extLst>
                  <a:ext uri="{FF2B5EF4-FFF2-40B4-BE49-F238E27FC236}">
                    <a16:creationId xmlns:a16="http://schemas.microsoft.com/office/drawing/2014/main" id="{24B50A0B-B7EB-A9E5-5206-AA5C377C3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6"/>
                <a:ext cx="100" cy="1"/>
              </a:xfrm>
              <a:prstGeom prst="rect">
                <a:avLst/>
              </a:prstGeom>
              <a:solidFill>
                <a:srgbClr val="2EF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Rectangle 1296">
                <a:extLst>
                  <a:ext uri="{FF2B5EF4-FFF2-40B4-BE49-F238E27FC236}">
                    <a16:creationId xmlns:a16="http://schemas.microsoft.com/office/drawing/2014/main" id="{B06DC885-1A1B-BAFC-1846-902FBF412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7"/>
                <a:ext cx="100" cy="1"/>
              </a:xfrm>
              <a:prstGeom prst="rect">
                <a:avLst/>
              </a:prstGeom>
              <a:solidFill>
                <a:srgbClr val="2BF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Rectangle 1297">
                <a:extLst>
                  <a:ext uri="{FF2B5EF4-FFF2-40B4-BE49-F238E27FC236}">
                    <a16:creationId xmlns:a16="http://schemas.microsoft.com/office/drawing/2014/main" id="{5E3CCE53-B348-F9A4-F301-A5957F321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8"/>
                <a:ext cx="100" cy="1"/>
              </a:xfrm>
              <a:prstGeom prst="rect">
                <a:avLst/>
              </a:prstGeom>
              <a:solidFill>
                <a:srgbClr val="2BFF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Rectangle 1298">
                <a:extLst>
                  <a:ext uri="{FF2B5EF4-FFF2-40B4-BE49-F238E27FC236}">
                    <a16:creationId xmlns:a16="http://schemas.microsoft.com/office/drawing/2014/main" id="{0A9A2C58-5EF0-BA5B-1AB4-197C9EAC5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9"/>
                <a:ext cx="100" cy="1"/>
              </a:xfrm>
              <a:prstGeom prst="rect">
                <a:avLst/>
              </a:prstGeom>
              <a:solidFill>
                <a:srgbClr val="29F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Rectangle 1299">
                <a:extLst>
                  <a:ext uri="{FF2B5EF4-FFF2-40B4-BE49-F238E27FC236}">
                    <a16:creationId xmlns:a16="http://schemas.microsoft.com/office/drawing/2014/main" id="{F2A86FE6-CDEA-DBFD-7533-176E16145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69"/>
                <a:ext cx="100" cy="1"/>
              </a:xfrm>
              <a:prstGeom prst="rect">
                <a:avLst/>
              </a:prstGeom>
              <a:solidFill>
                <a:srgbClr val="29F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1300">
                <a:extLst>
                  <a:ext uri="{FF2B5EF4-FFF2-40B4-BE49-F238E27FC236}">
                    <a16:creationId xmlns:a16="http://schemas.microsoft.com/office/drawing/2014/main" id="{8D67C239-9D67-C2BE-A094-4215CBC7D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0"/>
                <a:ext cx="100" cy="1"/>
              </a:xfrm>
              <a:prstGeom prst="rect">
                <a:avLst/>
              </a:prstGeom>
              <a:solidFill>
                <a:srgbClr val="26F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Rectangle 1301">
                <a:extLst>
                  <a:ext uri="{FF2B5EF4-FFF2-40B4-BE49-F238E27FC236}">
                    <a16:creationId xmlns:a16="http://schemas.microsoft.com/office/drawing/2014/main" id="{687F0463-6473-664B-CA64-958658455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1"/>
                <a:ext cx="100" cy="1"/>
              </a:xfrm>
              <a:prstGeom prst="rect">
                <a:avLst/>
              </a:prstGeom>
              <a:solidFill>
                <a:srgbClr val="26F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Rectangle 1302">
                <a:extLst>
                  <a:ext uri="{FF2B5EF4-FFF2-40B4-BE49-F238E27FC236}">
                    <a16:creationId xmlns:a16="http://schemas.microsoft.com/office/drawing/2014/main" id="{E4F3DD04-E94B-7AF1-DCE3-0A43D2891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2"/>
                <a:ext cx="100" cy="1"/>
              </a:xfrm>
              <a:prstGeom prst="rect">
                <a:avLst/>
              </a:prstGeom>
              <a:solidFill>
                <a:srgbClr val="24F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Rectangle 1303">
                <a:extLst>
                  <a:ext uri="{FF2B5EF4-FFF2-40B4-BE49-F238E27FC236}">
                    <a16:creationId xmlns:a16="http://schemas.microsoft.com/office/drawing/2014/main" id="{71C57AF5-E933-778C-7379-4C2B62BB9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2"/>
                <a:ext cx="100" cy="1"/>
              </a:xfrm>
              <a:prstGeom prst="rect">
                <a:avLst/>
              </a:prstGeom>
              <a:solidFill>
                <a:srgbClr val="21F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Rectangle 1304">
                <a:extLst>
                  <a:ext uri="{FF2B5EF4-FFF2-40B4-BE49-F238E27FC236}">
                    <a16:creationId xmlns:a16="http://schemas.microsoft.com/office/drawing/2014/main" id="{5C750F84-DB7F-22E3-54C6-C7EACC29A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3"/>
                <a:ext cx="100" cy="1"/>
              </a:xfrm>
              <a:prstGeom prst="rect">
                <a:avLst/>
              </a:prstGeom>
              <a:solidFill>
                <a:srgbClr val="21F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Rectangle 1305">
                <a:extLst>
                  <a:ext uri="{FF2B5EF4-FFF2-40B4-BE49-F238E27FC236}">
                    <a16:creationId xmlns:a16="http://schemas.microsoft.com/office/drawing/2014/main" id="{0FA26322-7A68-E1D9-60C4-A6482C09F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4"/>
                <a:ext cx="100" cy="1"/>
              </a:xfrm>
              <a:prstGeom prst="rect">
                <a:avLst/>
              </a:prstGeom>
              <a:solidFill>
                <a:srgbClr val="1FF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1306">
                <a:extLst>
                  <a:ext uri="{FF2B5EF4-FFF2-40B4-BE49-F238E27FC236}">
                    <a16:creationId xmlns:a16="http://schemas.microsoft.com/office/drawing/2014/main" id="{0C013DFF-B960-25A1-DB3F-A6CBA3A54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5"/>
                <a:ext cx="100" cy="1"/>
              </a:xfrm>
              <a:prstGeom prst="rect">
                <a:avLst/>
              </a:prstGeom>
              <a:solidFill>
                <a:srgbClr val="1FF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Rectangle 1307">
                <a:extLst>
                  <a:ext uri="{FF2B5EF4-FFF2-40B4-BE49-F238E27FC236}">
                    <a16:creationId xmlns:a16="http://schemas.microsoft.com/office/drawing/2014/main" id="{3E2BF772-326C-96A8-1921-2002B5284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6"/>
                <a:ext cx="100" cy="1"/>
              </a:xfrm>
              <a:prstGeom prst="rect">
                <a:avLst/>
              </a:prstGeom>
              <a:solidFill>
                <a:srgbClr val="1CF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1308">
                <a:extLst>
                  <a:ext uri="{FF2B5EF4-FFF2-40B4-BE49-F238E27FC236}">
                    <a16:creationId xmlns:a16="http://schemas.microsoft.com/office/drawing/2014/main" id="{2749CCCB-7F32-C0F8-147F-5256BEB60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6"/>
                <a:ext cx="100" cy="1"/>
              </a:xfrm>
              <a:prstGeom prst="rect">
                <a:avLst/>
              </a:prstGeom>
              <a:solidFill>
                <a:srgbClr val="19F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Rectangle 1309">
                <a:extLst>
                  <a:ext uri="{FF2B5EF4-FFF2-40B4-BE49-F238E27FC236}">
                    <a16:creationId xmlns:a16="http://schemas.microsoft.com/office/drawing/2014/main" id="{A5FBA346-8B8A-8FCB-7EFF-79A037C6D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7"/>
                <a:ext cx="100" cy="1"/>
              </a:xfrm>
              <a:prstGeom prst="rect">
                <a:avLst/>
              </a:prstGeom>
              <a:solidFill>
                <a:srgbClr val="19F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Rectangle 1310">
                <a:extLst>
                  <a:ext uri="{FF2B5EF4-FFF2-40B4-BE49-F238E27FC236}">
                    <a16:creationId xmlns:a16="http://schemas.microsoft.com/office/drawing/2014/main" id="{2A11D07E-0114-0284-E8F7-38A353AEC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8"/>
                <a:ext cx="100" cy="1"/>
              </a:xfrm>
              <a:prstGeom prst="rect">
                <a:avLst/>
              </a:prstGeom>
              <a:solidFill>
                <a:srgbClr val="17F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1311">
                <a:extLst>
                  <a:ext uri="{FF2B5EF4-FFF2-40B4-BE49-F238E27FC236}">
                    <a16:creationId xmlns:a16="http://schemas.microsoft.com/office/drawing/2014/main" id="{F9A31E54-99BF-DFC2-FC6D-B36580C6B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9"/>
                <a:ext cx="100" cy="1"/>
              </a:xfrm>
              <a:prstGeom prst="rect">
                <a:avLst/>
              </a:prstGeom>
              <a:solidFill>
                <a:srgbClr val="17F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1312">
                <a:extLst>
                  <a:ext uri="{FF2B5EF4-FFF2-40B4-BE49-F238E27FC236}">
                    <a16:creationId xmlns:a16="http://schemas.microsoft.com/office/drawing/2014/main" id="{2C5B1150-3924-8B1F-B333-A8CF14BA8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79"/>
                <a:ext cx="100" cy="1"/>
              </a:xfrm>
              <a:prstGeom prst="rect">
                <a:avLst/>
              </a:prstGeom>
              <a:solidFill>
                <a:srgbClr val="14F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1313">
                <a:extLst>
                  <a:ext uri="{FF2B5EF4-FFF2-40B4-BE49-F238E27FC236}">
                    <a16:creationId xmlns:a16="http://schemas.microsoft.com/office/drawing/2014/main" id="{CA0FF6CA-F796-0E88-2B1E-2AFF97BB0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0"/>
                <a:ext cx="100" cy="1"/>
              </a:xfrm>
              <a:prstGeom prst="rect">
                <a:avLst/>
              </a:prstGeom>
              <a:solidFill>
                <a:srgbClr val="14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Rectangle 1314">
                <a:extLst>
                  <a:ext uri="{FF2B5EF4-FFF2-40B4-BE49-F238E27FC236}">
                    <a16:creationId xmlns:a16="http://schemas.microsoft.com/office/drawing/2014/main" id="{B10F40A2-1F75-90DF-5834-60493F394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1"/>
                <a:ext cx="100" cy="1"/>
              </a:xfrm>
              <a:prstGeom prst="rect">
                <a:avLst/>
              </a:prstGeom>
              <a:solidFill>
                <a:srgbClr val="12F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Rectangle 1315">
                <a:extLst>
                  <a:ext uri="{FF2B5EF4-FFF2-40B4-BE49-F238E27FC236}">
                    <a16:creationId xmlns:a16="http://schemas.microsoft.com/office/drawing/2014/main" id="{3B30CF8D-FD98-B579-2A99-4D73FB08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2"/>
                <a:ext cx="100" cy="1"/>
              </a:xfrm>
              <a:prstGeom prst="rect">
                <a:avLst/>
              </a:prstGeom>
              <a:solidFill>
                <a:srgbClr val="0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Rectangle 1316">
                <a:extLst>
                  <a:ext uri="{FF2B5EF4-FFF2-40B4-BE49-F238E27FC236}">
                    <a16:creationId xmlns:a16="http://schemas.microsoft.com/office/drawing/2014/main" id="{B624954B-F7C5-9CEC-27CD-BD688CB55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3"/>
                <a:ext cx="100" cy="1"/>
              </a:xfrm>
              <a:prstGeom prst="rect">
                <a:avLst/>
              </a:prstGeom>
              <a:solidFill>
                <a:srgbClr val="0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Rectangle 1317">
                <a:extLst>
                  <a:ext uri="{FF2B5EF4-FFF2-40B4-BE49-F238E27FC236}">
                    <a16:creationId xmlns:a16="http://schemas.microsoft.com/office/drawing/2014/main" id="{262D442C-7B69-3967-78E1-169C76F1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3"/>
                <a:ext cx="100" cy="1"/>
              </a:xfrm>
              <a:prstGeom prst="rect">
                <a:avLst/>
              </a:prstGeom>
              <a:solidFill>
                <a:srgbClr val="0DF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Rectangle 1318">
                <a:extLst>
                  <a:ext uri="{FF2B5EF4-FFF2-40B4-BE49-F238E27FC236}">
                    <a16:creationId xmlns:a16="http://schemas.microsoft.com/office/drawing/2014/main" id="{A753BE0B-6586-0357-B11C-1481A718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4"/>
                <a:ext cx="100" cy="1"/>
              </a:xfrm>
              <a:prstGeom prst="rect">
                <a:avLst/>
              </a:prstGeom>
              <a:solidFill>
                <a:srgbClr val="0DF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Rectangle 1319">
                <a:extLst>
                  <a:ext uri="{FF2B5EF4-FFF2-40B4-BE49-F238E27FC236}">
                    <a16:creationId xmlns:a16="http://schemas.microsoft.com/office/drawing/2014/main" id="{555ADA92-F938-2EDE-AF3B-1F74E7E91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5"/>
                <a:ext cx="100" cy="1"/>
              </a:xfrm>
              <a:prstGeom prst="rect">
                <a:avLst/>
              </a:prstGeom>
              <a:solidFill>
                <a:srgbClr val="0A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Rectangle 1320">
                <a:extLst>
                  <a:ext uri="{FF2B5EF4-FFF2-40B4-BE49-F238E27FC236}">
                    <a16:creationId xmlns:a16="http://schemas.microsoft.com/office/drawing/2014/main" id="{B6B4535A-DC99-4E1D-75CB-3813EFDA3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6"/>
                <a:ext cx="100" cy="1"/>
              </a:xfrm>
              <a:prstGeom prst="rect">
                <a:avLst/>
              </a:prstGeom>
              <a:solidFill>
                <a:srgbClr val="08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Rectangle 1321">
                <a:extLst>
                  <a:ext uri="{FF2B5EF4-FFF2-40B4-BE49-F238E27FC236}">
                    <a16:creationId xmlns:a16="http://schemas.microsoft.com/office/drawing/2014/main" id="{84280E84-124A-EEE4-51B4-8B46BF2CC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6"/>
                <a:ext cx="100" cy="1"/>
              </a:xfrm>
              <a:prstGeom prst="rect">
                <a:avLst/>
              </a:prstGeom>
              <a:solidFill>
                <a:srgbClr val="08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Rectangle 1322">
                <a:extLst>
                  <a:ext uri="{FF2B5EF4-FFF2-40B4-BE49-F238E27FC236}">
                    <a16:creationId xmlns:a16="http://schemas.microsoft.com/office/drawing/2014/main" id="{577D0C1C-25E0-9D85-34F4-41A240C6D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7"/>
                <a:ext cx="100" cy="1"/>
              </a:xfrm>
              <a:prstGeom prst="rect">
                <a:avLst/>
              </a:prstGeom>
              <a:solidFill>
                <a:srgbClr val="05F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Rectangle 1323">
                <a:extLst>
                  <a:ext uri="{FF2B5EF4-FFF2-40B4-BE49-F238E27FC236}">
                    <a16:creationId xmlns:a16="http://schemas.microsoft.com/office/drawing/2014/main" id="{BEC8C110-25E0-0F0E-1374-5791A53C1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8"/>
                <a:ext cx="100" cy="1"/>
              </a:xfrm>
              <a:prstGeom prst="rect">
                <a:avLst/>
              </a:prstGeom>
              <a:solidFill>
                <a:srgbClr val="05F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Rectangle 1324">
                <a:extLst>
                  <a:ext uri="{FF2B5EF4-FFF2-40B4-BE49-F238E27FC236}">
                    <a16:creationId xmlns:a16="http://schemas.microsoft.com/office/drawing/2014/main" id="{FB347F0D-10D3-99A0-B950-8DB5EE1E2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89"/>
                <a:ext cx="100" cy="1"/>
              </a:xfrm>
              <a:prstGeom prst="rect">
                <a:avLst/>
              </a:prstGeom>
              <a:solidFill>
                <a:srgbClr val="03F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Rectangle 1325">
                <a:extLst>
                  <a:ext uri="{FF2B5EF4-FFF2-40B4-BE49-F238E27FC236}">
                    <a16:creationId xmlns:a16="http://schemas.microsoft.com/office/drawing/2014/main" id="{4A484D2B-CA5E-1CE9-CDF1-0B9848DF2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0"/>
                <a:ext cx="100" cy="1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Rectangle 1326">
                <a:extLst>
                  <a:ext uri="{FF2B5EF4-FFF2-40B4-BE49-F238E27FC236}">
                    <a16:creationId xmlns:a16="http://schemas.microsoft.com/office/drawing/2014/main" id="{19F43A90-C04C-B33C-9ED8-21BF4AB47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0"/>
                <a:ext cx="100" cy="1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Rectangle 1327">
                <a:extLst>
                  <a:ext uri="{FF2B5EF4-FFF2-40B4-BE49-F238E27FC236}">
                    <a16:creationId xmlns:a16="http://schemas.microsoft.com/office/drawing/2014/main" id="{2F497714-2CAF-2A2F-8E60-65DE9899A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1"/>
                <a:ext cx="100" cy="1"/>
              </a:xfrm>
              <a:prstGeom prst="rect">
                <a:avLst/>
              </a:prstGeom>
              <a:solidFill>
                <a:srgbClr val="0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Rectangle 1328">
                <a:extLst>
                  <a:ext uri="{FF2B5EF4-FFF2-40B4-BE49-F238E27FC236}">
                    <a16:creationId xmlns:a16="http://schemas.microsoft.com/office/drawing/2014/main" id="{23FFD091-C2EA-A80A-CC99-04C48E7A3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2"/>
                <a:ext cx="100" cy="1"/>
              </a:xfrm>
              <a:prstGeom prst="rect">
                <a:avLst/>
              </a:prstGeom>
              <a:solidFill>
                <a:srgbClr val="0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Rectangle 1329">
                <a:extLst>
                  <a:ext uri="{FF2B5EF4-FFF2-40B4-BE49-F238E27FC236}">
                    <a16:creationId xmlns:a16="http://schemas.microsoft.com/office/drawing/2014/main" id="{182ADAD1-E529-F818-DE9B-239D5EC9F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3"/>
                <a:ext cx="100" cy="1"/>
              </a:xfrm>
              <a:prstGeom prst="rect">
                <a:avLst/>
              </a:prstGeom>
              <a:solidFill>
                <a:srgbClr val="03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Rectangle 1330">
                <a:extLst>
                  <a:ext uri="{FF2B5EF4-FFF2-40B4-BE49-F238E27FC236}">
                    <a16:creationId xmlns:a16="http://schemas.microsoft.com/office/drawing/2014/main" id="{1B7D314F-2CF8-8ABF-6647-51A75B579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4"/>
                <a:ext cx="100" cy="1"/>
              </a:xfrm>
              <a:prstGeom prst="rect">
                <a:avLst/>
              </a:prstGeom>
              <a:solidFill>
                <a:srgbClr val="03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Rectangle 1331">
                <a:extLst>
                  <a:ext uri="{FF2B5EF4-FFF2-40B4-BE49-F238E27FC236}">
                    <a16:creationId xmlns:a16="http://schemas.microsoft.com/office/drawing/2014/main" id="{D434DC23-6F72-4A14-35F5-E41BBF05D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4"/>
                <a:ext cx="100" cy="1"/>
              </a:xfrm>
              <a:prstGeom prst="rect">
                <a:avLst/>
              </a:prstGeom>
              <a:solidFill>
                <a:srgbClr val="05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Rectangle 1332">
                <a:extLst>
                  <a:ext uri="{FF2B5EF4-FFF2-40B4-BE49-F238E27FC236}">
                    <a16:creationId xmlns:a16="http://schemas.microsoft.com/office/drawing/2014/main" id="{0F68551D-A17C-CF3A-D5A4-062155511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5"/>
                <a:ext cx="100" cy="1"/>
              </a:xfrm>
              <a:prstGeom prst="rect">
                <a:avLst/>
              </a:prstGeom>
              <a:solidFill>
                <a:srgbClr val="05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Rectangle 1333">
                <a:extLst>
                  <a:ext uri="{FF2B5EF4-FFF2-40B4-BE49-F238E27FC236}">
                    <a16:creationId xmlns:a16="http://schemas.microsoft.com/office/drawing/2014/main" id="{450CE6BA-46F6-AD88-D73C-2649EC88F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6"/>
                <a:ext cx="100" cy="1"/>
              </a:xfrm>
              <a:prstGeom prst="rect">
                <a:avLst/>
              </a:prstGeom>
              <a:solidFill>
                <a:srgbClr val="05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Rectangle 1334">
                <a:extLst>
                  <a:ext uri="{FF2B5EF4-FFF2-40B4-BE49-F238E27FC236}">
                    <a16:creationId xmlns:a16="http://schemas.microsoft.com/office/drawing/2014/main" id="{ADA98112-1470-64F2-5CB2-30C207122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7"/>
                <a:ext cx="100" cy="1"/>
              </a:xfrm>
              <a:prstGeom prst="rect">
                <a:avLst/>
              </a:prstGeom>
              <a:solidFill>
                <a:srgbClr val="05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Rectangle 1335">
                <a:extLst>
                  <a:ext uri="{FF2B5EF4-FFF2-40B4-BE49-F238E27FC236}">
                    <a16:creationId xmlns:a16="http://schemas.microsoft.com/office/drawing/2014/main" id="{A0C8607F-8160-EFEB-8047-3DF3F9831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7"/>
                <a:ext cx="100" cy="1"/>
              </a:xfrm>
              <a:prstGeom prst="rect">
                <a:avLst/>
              </a:prstGeom>
              <a:solidFill>
                <a:srgbClr val="08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Rectangle 1336">
                <a:extLst>
                  <a:ext uri="{FF2B5EF4-FFF2-40B4-BE49-F238E27FC236}">
                    <a16:creationId xmlns:a16="http://schemas.microsoft.com/office/drawing/2014/main" id="{F9B7E608-AF6A-F941-D8C8-1FC4C9494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8"/>
                <a:ext cx="100" cy="1"/>
              </a:xfrm>
              <a:prstGeom prst="rect">
                <a:avLst/>
              </a:prstGeom>
              <a:solidFill>
                <a:srgbClr val="08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Rectangle 1337">
                <a:extLst>
                  <a:ext uri="{FF2B5EF4-FFF2-40B4-BE49-F238E27FC236}">
                    <a16:creationId xmlns:a16="http://schemas.microsoft.com/office/drawing/2014/main" id="{7CEC6F79-54EC-59CE-6F27-0970E5263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799"/>
                <a:ext cx="100" cy="1"/>
              </a:xfrm>
              <a:prstGeom prst="rect">
                <a:avLst/>
              </a:prstGeom>
              <a:solidFill>
                <a:srgbClr val="08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Rectangle 1338">
                <a:extLst>
                  <a:ext uri="{FF2B5EF4-FFF2-40B4-BE49-F238E27FC236}">
                    <a16:creationId xmlns:a16="http://schemas.microsoft.com/office/drawing/2014/main" id="{8305780F-329F-3EB8-E20B-8BABF0268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0"/>
                <a:ext cx="100" cy="1"/>
              </a:xfrm>
              <a:prstGeom prst="rect">
                <a:avLst/>
              </a:prstGeom>
              <a:solidFill>
                <a:srgbClr val="08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Rectangle 1339">
                <a:extLst>
                  <a:ext uri="{FF2B5EF4-FFF2-40B4-BE49-F238E27FC236}">
                    <a16:creationId xmlns:a16="http://schemas.microsoft.com/office/drawing/2014/main" id="{68794630-63DE-9DBF-5FE1-99F59B2C8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1"/>
                <a:ext cx="100" cy="1"/>
              </a:xfrm>
              <a:prstGeom prst="rect">
                <a:avLst/>
              </a:prstGeom>
              <a:solidFill>
                <a:srgbClr val="0A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Rectangle 1340">
                <a:extLst>
                  <a:ext uri="{FF2B5EF4-FFF2-40B4-BE49-F238E27FC236}">
                    <a16:creationId xmlns:a16="http://schemas.microsoft.com/office/drawing/2014/main" id="{A7C9CF27-387D-818E-FC96-117052ABB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1"/>
                <a:ext cx="100" cy="1"/>
              </a:xfrm>
              <a:prstGeom prst="rect">
                <a:avLst/>
              </a:prstGeom>
              <a:solidFill>
                <a:srgbClr val="0A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Rectangle 1341">
                <a:extLst>
                  <a:ext uri="{FF2B5EF4-FFF2-40B4-BE49-F238E27FC236}">
                    <a16:creationId xmlns:a16="http://schemas.microsoft.com/office/drawing/2014/main" id="{6F4C4D0F-99A5-89DE-BCC4-0090E071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2"/>
                <a:ext cx="100" cy="1"/>
              </a:xfrm>
              <a:prstGeom prst="rect">
                <a:avLst/>
              </a:prstGeom>
              <a:solidFill>
                <a:srgbClr val="0A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Rectangle 1342">
                <a:extLst>
                  <a:ext uri="{FF2B5EF4-FFF2-40B4-BE49-F238E27FC236}">
                    <a16:creationId xmlns:a16="http://schemas.microsoft.com/office/drawing/2014/main" id="{8FC56C58-2C08-D4F3-A2E3-23206B58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3"/>
                <a:ext cx="100" cy="1"/>
              </a:xfrm>
              <a:prstGeom prst="rect">
                <a:avLst/>
              </a:prstGeom>
              <a:solidFill>
                <a:srgbClr val="0A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Rectangle 1343">
                <a:extLst>
                  <a:ext uri="{FF2B5EF4-FFF2-40B4-BE49-F238E27FC236}">
                    <a16:creationId xmlns:a16="http://schemas.microsoft.com/office/drawing/2014/main" id="{0A312E92-6DB5-3B6C-49F3-59ACD825F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4"/>
                <a:ext cx="100" cy="1"/>
              </a:xfrm>
              <a:prstGeom prst="rect">
                <a:avLst/>
              </a:prstGeom>
              <a:solidFill>
                <a:srgbClr val="0A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Rectangle 1344">
                <a:extLst>
                  <a:ext uri="{FF2B5EF4-FFF2-40B4-BE49-F238E27FC236}">
                    <a16:creationId xmlns:a16="http://schemas.microsoft.com/office/drawing/2014/main" id="{C59312F4-244A-D2F6-2AF6-B826EA351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4"/>
                <a:ext cx="100" cy="1"/>
              </a:xfrm>
              <a:prstGeom prst="rect">
                <a:avLst/>
              </a:prstGeom>
              <a:solidFill>
                <a:srgbClr val="0D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Rectangle 1345">
                <a:extLst>
                  <a:ext uri="{FF2B5EF4-FFF2-40B4-BE49-F238E27FC236}">
                    <a16:creationId xmlns:a16="http://schemas.microsoft.com/office/drawing/2014/main" id="{6E744BAD-8CC2-0EDB-D19F-47769791B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5"/>
                <a:ext cx="100" cy="1"/>
              </a:xfrm>
              <a:prstGeom prst="rect">
                <a:avLst/>
              </a:prstGeom>
              <a:solidFill>
                <a:srgbClr val="0D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Rectangle 1346">
                <a:extLst>
                  <a:ext uri="{FF2B5EF4-FFF2-40B4-BE49-F238E27FC236}">
                    <a16:creationId xmlns:a16="http://schemas.microsoft.com/office/drawing/2014/main" id="{95BB547A-DD45-D825-3C5E-0C1165172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6"/>
                <a:ext cx="100" cy="1"/>
              </a:xfrm>
              <a:prstGeom prst="rect">
                <a:avLst/>
              </a:prstGeom>
              <a:solidFill>
                <a:srgbClr val="0D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Rectangle 1347">
                <a:extLst>
                  <a:ext uri="{FF2B5EF4-FFF2-40B4-BE49-F238E27FC236}">
                    <a16:creationId xmlns:a16="http://schemas.microsoft.com/office/drawing/2014/main" id="{ACC7EC2D-F9DE-4D9A-BD1D-E5105555E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7"/>
                <a:ext cx="100" cy="1"/>
              </a:xfrm>
              <a:prstGeom prst="rect">
                <a:avLst/>
              </a:prstGeom>
              <a:solidFill>
                <a:srgbClr val="0D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Rectangle 1348">
                <a:extLst>
                  <a:ext uri="{FF2B5EF4-FFF2-40B4-BE49-F238E27FC236}">
                    <a16:creationId xmlns:a16="http://schemas.microsoft.com/office/drawing/2014/main" id="{5FEDE32F-9450-540A-4BCB-71F07F1DF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8"/>
                <a:ext cx="100" cy="1"/>
              </a:xfrm>
              <a:prstGeom prst="rect">
                <a:avLst/>
              </a:prstGeom>
              <a:solidFill>
                <a:srgbClr val="0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Rectangle 1349">
                <a:extLst>
                  <a:ext uri="{FF2B5EF4-FFF2-40B4-BE49-F238E27FC236}">
                    <a16:creationId xmlns:a16="http://schemas.microsoft.com/office/drawing/2014/main" id="{BF4C65BE-363D-D3D8-7FE9-F526BF6B4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8"/>
                <a:ext cx="100" cy="1"/>
              </a:xfrm>
              <a:prstGeom prst="rect">
                <a:avLst/>
              </a:prstGeom>
              <a:solidFill>
                <a:srgbClr val="0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Rectangle 1350">
                <a:extLst>
                  <a:ext uri="{FF2B5EF4-FFF2-40B4-BE49-F238E27FC236}">
                    <a16:creationId xmlns:a16="http://schemas.microsoft.com/office/drawing/2014/main" id="{7C3C579A-74E2-13E2-5D66-7731908AE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09"/>
                <a:ext cx="100" cy="1"/>
              </a:xfrm>
              <a:prstGeom prst="rect">
                <a:avLst/>
              </a:prstGeom>
              <a:solidFill>
                <a:srgbClr val="0F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Rectangle 1351">
                <a:extLst>
                  <a:ext uri="{FF2B5EF4-FFF2-40B4-BE49-F238E27FC236}">
                    <a16:creationId xmlns:a16="http://schemas.microsoft.com/office/drawing/2014/main" id="{D8FF942C-7F99-EA2E-902C-59B5F58F3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0"/>
                <a:ext cx="100" cy="1"/>
              </a:xfrm>
              <a:prstGeom prst="rect">
                <a:avLst/>
              </a:prstGeom>
              <a:solidFill>
                <a:srgbClr val="0F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Rectangle 1352">
                <a:extLst>
                  <a:ext uri="{FF2B5EF4-FFF2-40B4-BE49-F238E27FC236}">
                    <a16:creationId xmlns:a16="http://schemas.microsoft.com/office/drawing/2014/main" id="{F3FEAF0E-7D14-5519-7AF7-7461BACB0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1"/>
                <a:ext cx="100" cy="1"/>
              </a:xfrm>
              <a:prstGeom prst="rect">
                <a:avLst/>
              </a:prstGeom>
              <a:solidFill>
                <a:srgbClr val="12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Rectangle 1353">
                <a:extLst>
                  <a:ext uri="{FF2B5EF4-FFF2-40B4-BE49-F238E27FC236}">
                    <a16:creationId xmlns:a16="http://schemas.microsoft.com/office/drawing/2014/main" id="{65C09FDC-B203-5F32-0592-801449B8F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1"/>
                <a:ext cx="100" cy="1"/>
              </a:xfrm>
              <a:prstGeom prst="rect">
                <a:avLst/>
              </a:prstGeom>
              <a:solidFill>
                <a:srgbClr val="1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Rectangle 1354">
                <a:extLst>
                  <a:ext uri="{FF2B5EF4-FFF2-40B4-BE49-F238E27FC236}">
                    <a16:creationId xmlns:a16="http://schemas.microsoft.com/office/drawing/2014/main" id="{8A6A8043-2331-EDA8-8AD4-D538B5C4F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2"/>
                <a:ext cx="100" cy="1"/>
              </a:xfrm>
              <a:prstGeom prst="rect">
                <a:avLst/>
              </a:prstGeom>
              <a:solidFill>
                <a:srgbClr val="1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Rectangle 1355">
                <a:extLst>
                  <a:ext uri="{FF2B5EF4-FFF2-40B4-BE49-F238E27FC236}">
                    <a16:creationId xmlns:a16="http://schemas.microsoft.com/office/drawing/2014/main" id="{22FB896E-9E8B-2470-A963-76FB63BFA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3"/>
                <a:ext cx="100" cy="1"/>
              </a:xfrm>
              <a:prstGeom prst="rect">
                <a:avLst/>
              </a:prstGeom>
              <a:solidFill>
                <a:srgbClr val="1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Rectangle 1356">
                <a:extLst>
                  <a:ext uri="{FF2B5EF4-FFF2-40B4-BE49-F238E27FC236}">
                    <a16:creationId xmlns:a16="http://schemas.microsoft.com/office/drawing/2014/main" id="{4A49D211-E5B4-5495-9421-F8C96FFB7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4"/>
                <a:ext cx="100" cy="1"/>
              </a:xfrm>
              <a:prstGeom prst="rect">
                <a:avLst/>
              </a:prstGeom>
              <a:solidFill>
                <a:srgbClr val="1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1357">
                <a:extLst>
                  <a:ext uri="{FF2B5EF4-FFF2-40B4-BE49-F238E27FC236}">
                    <a16:creationId xmlns:a16="http://schemas.microsoft.com/office/drawing/2014/main" id="{866B7972-9C5E-9A22-AFE6-5B82311D7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5"/>
                <a:ext cx="100" cy="1"/>
              </a:xfrm>
              <a:prstGeom prst="rect">
                <a:avLst/>
              </a:prstGeom>
              <a:solidFill>
                <a:srgbClr val="14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Rectangle 1358">
                <a:extLst>
                  <a:ext uri="{FF2B5EF4-FFF2-40B4-BE49-F238E27FC236}">
                    <a16:creationId xmlns:a16="http://schemas.microsoft.com/office/drawing/2014/main" id="{169DA8AA-3B59-288C-ABF7-2FCFA884B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5"/>
                <a:ext cx="100" cy="1"/>
              </a:xfrm>
              <a:prstGeom prst="rect">
                <a:avLst/>
              </a:prstGeom>
              <a:solidFill>
                <a:srgbClr val="14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Rectangle 1359">
                <a:extLst>
                  <a:ext uri="{FF2B5EF4-FFF2-40B4-BE49-F238E27FC236}">
                    <a16:creationId xmlns:a16="http://schemas.microsoft.com/office/drawing/2014/main" id="{EBF7D6B3-AEBD-7DAB-BC0D-9D4511DDC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6"/>
                <a:ext cx="100" cy="1"/>
              </a:xfrm>
              <a:prstGeom prst="rect">
                <a:avLst/>
              </a:prstGeom>
              <a:solidFill>
                <a:srgbClr val="14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Rectangle 1360">
                <a:extLst>
                  <a:ext uri="{FF2B5EF4-FFF2-40B4-BE49-F238E27FC236}">
                    <a16:creationId xmlns:a16="http://schemas.microsoft.com/office/drawing/2014/main" id="{BE69DAC6-FD18-0CEC-CF9E-0A00466F8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7"/>
                <a:ext cx="100" cy="1"/>
              </a:xfrm>
              <a:prstGeom prst="rect">
                <a:avLst/>
              </a:prstGeom>
              <a:solidFill>
                <a:srgbClr val="14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Rectangle 1361">
                <a:extLst>
                  <a:ext uri="{FF2B5EF4-FFF2-40B4-BE49-F238E27FC236}">
                    <a16:creationId xmlns:a16="http://schemas.microsoft.com/office/drawing/2014/main" id="{071BCE2D-BDC9-C6DA-6B07-6B8336590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8"/>
                <a:ext cx="100" cy="1"/>
              </a:xfrm>
              <a:prstGeom prst="rect">
                <a:avLst/>
              </a:prstGeom>
              <a:solidFill>
                <a:srgbClr val="17C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Rectangle 1362">
                <a:extLst>
                  <a:ext uri="{FF2B5EF4-FFF2-40B4-BE49-F238E27FC236}">
                    <a16:creationId xmlns:a16="http://schemas.microsoft.com/office/drawing/2014/main" id="{EAB3DA07-F9FD-2A73-8217-3722097B6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9"/>
                <a:ext cx="100" cy="1"/>
              </a:xfrm>
              <a:prstGeom prst="rect">
                <a:avLst/>
              </a:prstGeom>
              <a:solidFill>
                <a:srgbClr val="17C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1363">
                <a:extLst>
                  <a:ext uri="{FF2B5EF4-FFF2-40B4-BE49-F238E27FC236}">
                    <a16:creationId xmlns:a16="http://schemas.microsoft.com/office/drawing/2014/main" id="{E8484388-8609-D820-5847-5F2E69CB7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19"/>
                <a:ext cx="100" cy="1"/>
              </a:xfrm>
              <a:prstGeom prst="rect">
                <a:avLst/>
              </a:prstGeom>
              <a:solidFill>
                <a:srgbClr val="17C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Rectangle 1364">
                <a:extLst>
                  <a:ext uri="{FF2B5EF4-FFF2-40B4-BE49-F238E27FC236}">
                    <a16:creationId xmlns:a16="http://schemas.microsoft.com/office/drawing/2014/main" id="{A2F15984-515A-CB91-C66F-7C351C866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0"/>
                <a:ext cx="100" cy="1"/>
              </a:xfrm>
              <a:prstGeom prst="rect">
                <a:avLst/>
              </a:prstGeom>
              <a:solidFill>
                <a:srgbClr val="17C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Rectangle 1365">
                <a:extLst>
                  <a:ext uri="{FF2B5EF4-FFF2-40B4-BE49-F238E27FC236}">
                    <a16:creationId xmlns:a16="http://schemas.microsoft.com/office/drawing/2014/main" id="{3453857F-6824-A746-8A53-C52097EB1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1"/>
                <a:ext cx="100" cy="1"/>
              </a:xfrm>
              <a:prstGeom prst="rect">
                <a:avLst/>
              </a:prstGeom>
              <a:solidFill>
                <a:srgbClr val="19C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Rectangle 1366">
                <a:extLst>
                  <a:ext uri="{FF2B5EF4-FFF2-40B4-BE49-F238E27FC236}">
                    <a16:creationId xmlns:a16="http://schemas.microsoft.com/office/drawing/2014/main" id="{E5BA9F55-44E5-F181-E85D-63BAF7331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2"/>
                <a:ext cx="100" cy="1"/>
              </a:xfrm>
              <a:prstGeom prst="rect">
                <a:avLst/>
              </a:prstGeom>
              <a:solidFill>
                <a:srgbClr val="19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Rectangle 1367">
                <a:extLst>
                  <a:ext uri="{FF2B5EF4-FFF2-40B4-BE49-F238E27FC236}">
                    <a16:creationId xmlns:a16="http://schemas.microsoft.com/office/drawing/2014/main" id="{A6616511-2898-7B6E-8DC7-BF64BB377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2"/>
                <a:ext cx="100" cy="1"/>
              </a:xfrm>
              <a:prstGeom prst="rect">
                <a:avLst/>
              </a:prstGeom>
              <a:solidFill>
                <a:srgbClr val="19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Rectangle 1368">
                <a:extLst>
                  <a:ext uri="{FF2B5EF4-FFF2-40B4-BE49-F238E27FC236}">
                    <a16:creationId xmlns:a16="http://schemas.microsoft.com/office/drawing/2014/main" id="{C0505571-3CED-FAE5-5B4A-C837F91D8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3"/>
                <a:ext cx="100" cy="1"/>
              </a:xfrm>
              <a:prstGeom prst="rect">
                <a:avLst/>
              </a:prstGeom>
              <a:solidFill>
                <a:srgbClr val="19C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Rectangle 1369">
                <a:extLst>
                  <a:ext uri="{FF2B5EF4-FFF2-40B4-BE49-F238E27FC236}">
                    <a16:creationId xmlns:a16="http://schemas.microsoft.com/office/drawing/2014/main" id="{94CE11E9-4842-FFAA-CD68-BD2648160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4"/>
                <a:ext cx="100" cy="1"/>
              </a:xfrm>
              <a:prstGeom prst="rect">
                <a:avLst/>
              </a:prstGeom>
              <a:solidFill>
                <a:srgbClr val="19C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Rectangle 1370">
                <a:extLst>
                  <a:ext uri="{FF2B5EF4-FFF2-40B4-BE49-F238E27FC236}">
                    <a16:creationId xmlns:a16="http://schemas.microsoft.com/office/drawing/2014/main" id="{68754AF1-BF3B-D38D-A51B-AB73DBBE4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5"/>
                <a:ext cx="100" cy="1"/>
              </a:xfrm>
              <a:prstGeom prst="rect">
                <a:avLst/>
              </a:prstGeom>
              <a:solidFill>
                <a:srgbClr val="1CC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Rectangle 1371">
                <a:extLst>
                  <a:ext uri="{FF2B5EF4-FFF2-40B4-BE49-F238E27FC236}">
                    <a16:creationId xmlns:a16="http://schemas.microsoft.com/office/drawing/2014/main" id="{5368CFC8-EF2D-058B-0008-5D447DC73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6"/>
                <a:ext cx="100" cy="1"/>
              </a:xfrm>
              <a:prstGeom prst="rect">
                <a:avLst/>
              </a:prstGeom>
              <a:solidFill>
                <a:srgbClr val="1C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Rectangle 1372">
                <a:extLst>
                  <a:ext uri="{FF2B5EF4-FFF2-40B4-BE49-F238E27FC236}">
                    <a16:creationId xmlns:a16="http://schemas.microsoft.com/office/drawing/2014/main" id="{6DDB7528-060C-F532-3583-8D6E9FA9D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6"/>
                <a:ext cx="100" cy="1"/>
              </a:xfrm>
              <a:prstGeom prst="rect">
                <a:avLst/>
              </a:prstGeom>
              <a:solidFill>
                <a:srgbClr val="1C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Rectangle 1373">
                <a:extLst>
                  <a:ext uri="{FF2B5EF4-FFF2-40B4-BE49-F238E27FC236}">
                    <a16:creationId xmlns:a16="http://schemas.microsoft.com/office/drawing/2014/main" id="{EB9B7AEA-57B8-8A47-A831-862CDD9E9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7"/>
                <a:ext cx="100" cy="1"/>
              </a:xfrm>
              <a:prstGeom prst="rect">
                <a:avLst/>
              </a:prstGeom>
              <a:solidFill>
                <a:srgbClr val="1C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Rectangle 1374">
                <a:extLst>
                  <a:ext uri="{FF2B5EF4-FFF2-40B4-BE49-F238E27FC236}">
                    <a16:creationId xmlns:a16="http://schemas.microsoft.com/office/drawing/2014/main" id="{E2756EDA-D522-C29B-9E23-7A4109683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8"/>
                <a:ext cx="100" cy="1"/>
              </a:xfrm>
              <a:prstGeom prst="rect">
                <a:avLst/>
              </a:prstGeom>
              <a:solidFill>
                <a:srgbClr val="1F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Rectangle 1375">
                <a:extLst>
                  <a:ext uri="{FF2B5EF4-FFF2-40B4-BE49-F238E27FC236}">
                    <a16:creationId xmlns:a16="http://schemas.microsoft.com/office/drawing/2014/main" id="{F17612EF-0D2D-C5D6-3D7E-CACBD4C38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9"/>
                <a:ext cx="100" cy="1"/>
              </a:xfrm>
              <a:prstGeom prst="rect">
                <a:avLst/>
              </a:prstGeom>
              <a:solidFill>
                <a:srgbClr val="1F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Rectangle 1376">
                <a:extLst>
                  <a:ext uri="{FF2B5EF4-FFF2-40B4-BE49-F238E27FC236}">
                    <a16:creationId xmlns:a16="http://schemas.microsoft.com/office/drawing/2014/main" id="{B3EAEC8F-3242-F905-B834-FE8DCC2BC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29"/>
                <a:ext cx="100" cy="1"/>
              </a:xfrm>
              <a:prstGeom prst="rect">
                <a:avLst/>
              </a:prstGeom>
              <a:solidFill>
                <a:srgbClr val="1F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Rectangle 1377">
                <a:extLst>
                  <a:ext uri="{FF2B5EF4-FFF2-40B4-BE49-F238E27FC236}">
                    <a16:creationId xmlns:a16="http://schemas.microsoft.com/office/drawing/2014/main" id="{D88A320E-D348-E464-F4D5-A848E637D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0"/>
                <a:ext cx="100" cy="1"/>
              </a:xfrm>
              <a:prstGeom prst="rect">
                <a:avLst/>
              </a:prstGeom>
              <a:solidFill>
                <a:srgbClr val="1F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Rectangle 1378">
                <a:extLst>
                  <a:ext uri="{FF2B5EF4-FFF2-40B4-BE49-F238E27FC236}">
                    <a16:creationId xmlns:a16="http://schemas.microsoft.com/office/drawing/2014/main" id="{A4EE7158-223C-8459-3498-1C95C441D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1"/>
                <a:ext cx="100" cy="1"/>
              </a:xfrm>
              <a:prstGeom prst="rect">
                <a:avLst/>
              </a:prstGeom>
              <a:solidFill>
                <a:srgbClr val="1F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Rectangle 1379">
                <a:extLst>
                  <a:ext uri="{FF2B5EF4-FFF2-40B4-BE49-F238E27FC236}">
                    <a16:creationId xmlns:a16="http://schemas.microsoft.com/office/drawing/2014/main" id="{49C17037-6957-B564-98C9-0297F810D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2"/>
                <a:ext cx="100" cy="1"/>
              </a:xfrm>
              <a:prstGeom prst="rect">
                <a:avLst/>
              </a:prstGeom>
              <a:solidFill>
                <a:srgbClr val="21B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Rectangle 1380">
                <a:extLst>
                  <a:ext uri="{FF2B5EF4-FFF2-40B4-BE49-F238E27FC236}">
                    <a16:creationId xmlns:a16="http://schemas.microsoft.com/office/drawing/2014/main" id="{8A4614C5-1EC4-B122-23FE-519141B17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3"/>
                <a:ext cx="100" cy="1"/>
              </a:xfrm>
              <a:prstGeom prst="rect">
                <a:avLst/>
              </a:prstGeom>
              <a:solidFill>
                <a:srgbClr val="21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Rectangle 1381">
                <a:extLst>
                  <a:ext uri="{FF2B5EF4-FFF2-40B4-BE49-F238E27FC236}">
                    <a16:creationId xmlns:a16="http://schemas.microsoft.com/office/drawing/2014/main" id="{F663245E-EDE0-0F55-393A-85349EDE0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3"/>
                <a:ext cx="100" cy="1"/>
              </a:xfrm>
              <a:prstGeom prst="rect">
                <a:avLst/>
              </a:prstGeom>
              <a:solidFill>
                <a:srgbClr val="21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Rectangle 1382">
                <a:extLst>
                  <a:ext uri="{FF2B5EF4-FFF2-40B4-BE49-F238E27FC236}">
                    <a16:creationId xmlns:a16="http://schemas.microsoft.com/office/drawing/2014/main" id="{D6729B07-8E36-AD77-D322-080C031CC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4"/>
                <a:ext cx="100" cy="1"/>
              </a:xfrm>
              <a:prstGeom prst="rect">
                <a:avLst/>
              </a:prstGeom>
              <a:solidFill>
                <a:srgbClr val="21B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Rectangle 1383">
                <a:extLst>
                  <a:ext uri="{FF2B5EF4-FFF2-40B4-BE49-F238E27FC236}">
                    <a16:creationId xmlns:a16="http://schemas.microsoft.com/office/drawing/2014/main" id="{0FA770E0-3A4A-F529-DF45-0B62D6F22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5"/>
                <a:ext cx="100" cy="1"/>
              </a:xfrm>
              <a:prstGeom prst="rect">
                <a:avLst/>
              </a:prstGeom>
              <a:solidFill>
                <a:srgbClr val="24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1384">
                <a:extLst>
                  <a:ext uri="{FF2B5EF4-FFF2-40B4-BE49-F238E27FC236}">
                    <a16:creationId xmlns:a16="http://schemas.microsoft.com/office/drawing/2014/main" id="{86F579B6-183B-FCA1-4759-3E80733BD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6"/>
                <a:ext cx="100" cy="1"/>
              </a:xfrm>
              <a:prstGeom prst="rect">
                <a:avLst/>
              </a:prstGeom>
              <a:solidFill>
                <a:srgbClr val="24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1385">
                <a:extLst>
                  <a:ext uri="{FF2B5EF4-FFF2-40B4-BE49-F238E27FC236}">
                    <a16:creationId xmlns:a16="http://schemas.microsoft.com/office/drawing/2014/main" id="{CE555753-209C-55AB-5503-D5A9A009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6"/>
                <a:ext cx="100" cy="1"/>
              </a:xfrm>
              <a:prstGeom prst="rect">
                <a:avLst/>
              </a:prstGeom>
              <a:solidFill>
                <a:srgbClr val="24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1386">
                <a:extLst>
                  <a:ext uri="{FF2B5EF4-FFF2-40B4-BE49-F238E27FC236}">
                    <a16:creationId xmlns:a16="http://schemas.microsoft.com/office/drawing/2014/main" id="{2A8160CC-6FC0-7FAE-6662-1C5996DBB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7"/>
                <a:ext cx="100" cy="1"/>
              </a:xfrm>
              <a:prstGeom prst="rect">
                <a:avLst/>
              </a:prstGeom>
              <a:solidFill>
                <a:srgbClr val="24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Rectangle 1387">
                <a:extLst>
                  <a:ext uri="{FF2B5EF4-FFF2-40B4-BE49-F238E27FC236}">
                    <a16:creationId xmlns:a16="http://schemas.microsoft.com/office/drawing/2014/main" id="{C805C179-AFBB-8DAB-EEAD-59C042FA0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8"/>
                <a:ext cx="100" cy="1"/>
              </a:xfrm>
              <a:prstGeom prst="rect">
                <a:avLst/>
              </a:prstGeom>
              <a:solidFill>
                <a:srgbClr val="24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Rectangle 1388">
                <a:extLst>
                  <a:ext uri="{FF2B5EF4-FFF2-40B4-BE49-F238E27FC236}">
                    <a16:creationId xmlns:a16="http://schemas.microsoft.com/office/drawing/2014/main" id="{5203B8EE-97B8-3276-713D-55084DCA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39"/>
                <a:ext cx="100" cy="1"/>
              </a:xfrm>
              <a:prstGeom prst="rect">
                <a:avLst/>
              </a:prstGeom>
              <a:solidFill>
                <a:srgbClr val="26A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1389">
                <a:extLst>
                  <a:ext uri="{FF2B5EF4-FFF2-40B4-BE49-F238E27FC236}">
                    <a16:creationId xmlns:a16="http://schemas.microsoft.com/office/drawing/2014/main" id="{DFF593B9-F57B-A1CD-3829-EA0CA5EBE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0"/>
                <a:ext cx="100" cy="1"/>
              </a:xfrm>
              <a:prstGeom prst="rect">
                <a:avLst/>
              </a:prstGeom>
              <a:solidFill>
                <a:srgbClr val="26A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Rectangle 1390">
                <a:extLst>
                  <a:ext uri="{FF2B5EF4-FFF2-40B4-BE49-F238E27FC236}">
                    <a16:creationId xmlns:a16="http://schemas.microsoft.com/office/drawing/2014/main" id="{D8538BC8-455D-EDAC-1D62-02C939BD3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0"/>
                <a:ext cx="100" cy="1"/>
              </a:xfrm>
              <a:prstGeom prst="rect">
                <a:avLst/>
              </a:prstGeom>
              <a:solidFill>
                <a:srgbClr val="26A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Rectangle 1391">
                <a:extLst>
                  <a:ext uri="{FF2B5EF4-FFF2-40B4-BE49-F238E27FC236}">
                    <a16:creationId xmlns:a16="http://schemas.microsoft.com/office/drawing/2014/main" id="{B9B04E4C-D543-6AD1-082B-25F39C335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1"/>
                <a:ext cx="100" cy="1"/>
              </a:xfrm>
              <a:prstGeom prst="rect">
                <a:avLst/>
              </a:prstGeom>
              <a:solidFill>
                <a:srgbClr val="26A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1392">
                <a:extLst>
                  <a:ext uri="{FF2B5EF4-FFF2-40B4-BE49-F238E27FC236}">
                    <a16:creationId xmlns:a16="http://schemas.microsoft.com/office/drawing/2014/main" id="{5C8E1D52-4CA5-8ED4-D958-6A12CF938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2"/>
                <a:ext cx="100" cy="1"/>
              </a:xfrm>
              <a:prstGeom prst="rect">
                <a:avLst/>
              </a:prstGeom>
              <a:solidFill>
                <a:srgbClr val="29A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Rectangle 1393">
                <a:extLst>
                  <a:ext uri="{FF2B5EF4-FFF2-40B4-BE49-F238E27FC236}">
                    <a16:creationId xmlns:a16="http://schemas.microsoft.com/office/drawing/2014/main" id="{127FE22F-3970-5D64-E759-74C454BA0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3"/>
                <a:ext cx="100" cy="1"/>
              </a:xfrm>
              <a:prstGeom prst="rect">
                <a:avLst/>
              </a:prstGeom>
              <a:solidFill>
                <a:srgbClr val="29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Rectangle 1394">
                <a:extLst>
                  <a:ext uri="{FF2B5EF4-FFF2-40B4-BE49-F238E27FC236}">
                    <a16:creationId xmlns:a16="http://schemas.microsoft.com/office/drawing/2014/main" id="{E6A8FE11-A31A-6A51-25E2-DCFC1E91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3"/>
                <a:ext cx="100" cy="1"/>
              </a:xfrm>
              <a:prstGeom prst="rect">
                <a:avLst/>
              </a:prstGeom>
              <a:solidFill>
                <a:srgbClr val="29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Rectangle 1395">
                <a:extLst>
                  <a:ext uri="{FF2B5EF4-FFF2-40B4-BE49-F238E27FC236}">
                    <a16:creationId xmlns:a16="http://schemas.microsoft.com/office/drawing/2014/main" id="{A9E203E9-43B7-C3FA-5469-398E0A678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4"/>
                <a:ext cx="100" cy="1"/>
              </a:xfrm>
              <a:prstGeom prst="rect">
                <a:avLst/>
              </a:prstGeom>
              <a:solidFill>
                <a:srgbClr val="29A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1396">
                <a:extLst>
                  <a:ext uri="{FF2B5EF4-FFF2-40B4-BE49-F238E27FC236}">
                    <a16:creationId xmlns:a16="http://schemas.microsoft.com/office/drawing/2014/main" id="{6B8E828D-E7F1-2D01-A334-39A18324F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5"/>
                <a:ext cx="100" cy="1"/>
              </a:xfrm>
              <a:prstGeom prst="rect">
                <a:avLst/>
              </a:prstGeom>
              <a:solidFill>
                <a:srgbClr val="2B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Rectangle 1397">
                <a:extLst>
                  <a:ext uri="{FF2B5EF4-FFF2-40B4-BE49-F238E27FC236}">
                    <a16:creationId xmlns:a16="http://schemas.microsoft.com/office/drawing/2014/main" id="{7473C17A-4F27-B1CD-B5EF-02B551C70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6"/>
                <a:ext cx="100" cy="1"/>
              </a:xfrm>
              <a:prstGeom prst="rect">
                <a:avLst/>
              </a:prstGeom>
              <a:solidFill>
                <a:srgbClr val="2B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Rectangle 1398">
                <a:extLst>
                  <a:ext uri="{FF2B5EF4-FFF2-40B4-BE49-F238E27FC236}">
                    <a16:creationId xmlns:a16="http://schemas.microsoft.com/office/drawing/2014/main" id="{F89ACC2C-479A-FE32-7B38-23119E7D1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7"/>
                <a:ext cx="100" cy="1"/>
              </a:xfrm>
              <a:prstGeom prst="rect">
                <a:avLst/>
              </a:prstGeom>
              <a:solidFill>
                <a:srgbClr val="2B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1399">
                <a:extLst>
                  <a:ext uri="{FF2B5EF4-FFF2-40B4-BE49-F238E27FC236}">
                    <a16:creationId xmlns:a16="http://schemas.microsoft.com/office/drawing/2014/main" id="{0E178E9D-8790-DE7C-D357-680FEC817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7"/>
                <a:ext cx="100" cy="1"/>
              </a:xfrm>
              <a:prstGeom prst="rect">
                <a:avLst/>
              </a:prstGeom>
              <a:solidFill>
                <a:srgbClr val="2B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Rectangle 1400">
                <a:extLst>
                  <a:ext uri="{FF2B5EF4-FFF2-40B4-BE49-F238E27FC236}">
                    <a16:creationId xmlns:a16="http://schemas.microsoft.com/office/drawing/2014/main" id="{4D2910C0-315C-793D-C7C8-045374C71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8"/>
                <a:ext cx="100" cy="1"/>
              </a:xfrm>
              <a:prstGeom prst="rect">
                <a:avLst/>
              </a:prstGeom>
              <a:solidFill>
                <a:srgbClr val="2B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Rectangle 1401">
                <a:extLst>
                  <a:ext uri="{FF2B5EF4-FFF2-40B4-BE49-F238E27FC236}">
                    <a16:creationId xmlns:a16="http://schemas.microsoft.com/office/drawing/2014/main" id="{66F19F88-603C-8F94-9F08-87649AFA7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49"/>
                <a:ext cx="100" cy="1"/>
              </a:xfrm>
              <a:prstGeom prst="rect">
                <a:avLst/>
              </a:prstGeom>
              <a:solidFill>
                <a:srgbClr val="2E9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Rectangle 1402">
                <a:extLst>
                  <a:ext uri="{FF2B5EF4-FFF2-40B4-BE49-F238E27FC236}">
                    <a16:creationId xmlns:a16="http://schemas.microsoft.com/office/drawing/2014/main" id="{EFBA396D-54EB-08C0-662D-B5D9B3BDA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0"/>
                <a:ext cx="100" cy="1"/>
              </a:xfrm>
              <a:prstGeom prst="rect">
                <a:avLst/>
              </a:prstGeom>
              <a:solidFill>
                <a:srgbClr val="2E9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Rectangle 1403">
                <a:extLst>
                  <a:ext uri="{FF2B5EF4-FFF2-40B4-BE49-F238E27FC236}">
                    <a16:creationId xmlns:a16="http://schemas.microsoft.com/office/drawing/2014/main" id="{9EF2ADD4-3264-AFD8-F7DE-43E0A84D1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1"/>
                <a:ext cx="100" cy="1"/>
              </a:xfrm>
              <a:prstGeom prst="rect">
                <a:avLst/>
              </a:prstGeom>
              <a:solidFill>
                <a:srgbClr val="2E9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Rectangle 1404">
                <a:extLst>
                  <a:ext uri="{FF2B5EF4-FFF2-40B4-BE49-F238E27FC236}">
                    <a16:creationId xmlns:a16="http://schemas.microsoft.com/office/drawing/2014/main" id="{BED05723-E3AD-ED43-2B24-621A2004D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1"/>
                <a:ext cx="100" cy="1"/>
              </a:xfrm>
              <a:prstGeom prst="rect">
                <a:avLst/>
              </a:prstGeom>
              <a:solidFill>
                <a:srgbClr val="2E9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Rectangle 1405">
                <a:extLst>
                  <a:ext uri="{FF2B5EF4-FFF2-40B4-BE49-F238E27FC236}">
                    <a16:creationId xmlns:a16="http://schemas.microsoft.com/office/drawing/2014/main" id="{1BA11977-40F9-5154-56E4-9434292E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2"/>
                <a:ext cx="100" cy="1"/>
              </a:xfrm>
              <a:prstGeom prst="rect">
                <a:avLst/>
              </a:prstGeom>
              <a:solidFill>
                <a:srgbClr val="309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Rectangle 1406">
                <a:extLst>
                  <a:ext uri="{FF2B5EF4-FFF2-40B4-BE49-F238E27FC236}">
                    <a16:creationId xmlns:a16="http://schemas.microsoft.com/office/drawing/2014/main" id="{7332F65B-5269-CBA8-F01A-9F3A686C5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3"/>
                <a:ext cx="100" cy="1"/>
              </a:xfrm>
              <a:prstGeom prst="rect">
                <a:avLst/>
              </a:prstGeom>
              <a:solidFill>
                <a:srgbClr val="3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Rectangle 1407">
                <a:extLst>
                  <a:ext uri="{FF2B5EF4-FFF2-40B4-BE49-F238E27FC236}">
                    <a16:creationId xmlns:a16="http://schemas.microsoft.com/office/drawing/2014/main" id="{BC1C9AC2-CC08-122B-116F-4C5AD3311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4"/>
                <a:ext cx="100" cy="1"/>
              </a:xfrm>
              <a:prstGeom prst="rect">
                <a:avLst/>
              </a:prstGeom>
              <a:solidFill>
                <a:srgbClr val="3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Rectangle 1408">
                <a:extLst>
                  <a:ext uri="{FF2B5EF4-FFF2-40B4-BE49-F238E27FC236}">
                    <a16:creationId xmlns:a16="http://schemas.microsoft.com/office/drawing/2014/main" id="{7892CD77-87A3-7E0F-40D5-295CC0CD2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4"/>
                <a:ext cx="100" cy="1"/>
              </a:xfrm>
              <a:prstGeom prst="rect">
                <a:avLst/>
              </a:prstGeom>
              <a:solidFill>
                <a:srgbClr val="309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Rectangle 1409">
                <a:extLst>
                  <a:ext uri="{FF2B5EF4-FFF2-40B4-BE49-F238E27FC236}">
                    <a16:creationId xmlns:a16="http://schemas.microsoft.com/office/drawing/2014/main" id="{CBF8AAE1-9574-2EDE-F3CD-EB6607D3B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5"/>
                <a:ext cx="100" cy="1"/>
              </a:xfrm>
              <a:prstGeom prst="rect">
                <a:avLst/>
              </a:prstGeom>
              <a:solidFill>
                <a:srgbClr val="33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1410">
                <a:extLst>
                  <a:ext uri="{FF2B5EF4-FFF2-40B4-BE49-F238E27FC236}">
                    <a16:creationId xmlns:a16="http://schemas.microsoft.com/office/drawing/2014/main" id="{90C25CF6-1044-84A1-403B-71AA4EC53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6"/>
                <a:ext cx="100" cy="1"/>
              </a:xfrm>
              <a:prstGeom prst="rect">
                <a:avLst/>
              </a:prstGeom>
              <a:solidFill>
                <a:srgbClr val="33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4" name="Group 1612">
              <a:extLst>
                <a:ext uri="{FF2B5EF4-FFF2-40B4-BE49-F238E27FC236}">
                  <a16:creationId xmlns:a16="http://schemas.microsoft.com/office/drawing/2014/main" id="{C88488B3-2354-279E-AC94-52BDB8D14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" y="3476"/>
              <a:ext cx="109" cy="472"/>
              <a:chOff x="329" y="3476"/>
              <a:chExt cx="109" cy="472"/>
            </a:xfrm>
          </p:grpSpPr>
          <p:sp>
            <p:nvSpPr>
              <p:cNvPr id="252" name="Rectangle 1412">
                <a:extLst>
                  <a:ext uri="{FF2B5EF4-FFF2-40B4-BE49-F238E27FC236}">
                    <a16:creationId xmlns:a16="http://schemas.microsoft.com/office/drawing/2014/main" id="{A2246323-CD4B-8236-ADC4-6CB3550A2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7"/>
                <a:ext cx="100" cy="1"/>
              </a:xfrm>
              <a:prstGeom prst="rect">
                <a:avLst/>
              </a:prstGeom>
              <a:solidFill>
                <a:srgbClr val="339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Rectangle 1413">
                <a:extLst>
                  <a:ext uri="{FF2B5EF4-FFF2-40B4-BE49-F238E27FC236}">
                    <a16:creationId xmlns:a16="http://schemas.microsoft.com/office/drawing/2014/main" id="{5799A189-D1AC-612D-CE67-E70F66A55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8"/>
                <a:ext cx="100" cy="1"/>
              </a:xfrm>
              <a:prstGeom prst="rect">
                <a:avLst/>
              </a:prstGeom>
              <a:solidFill>
                <a:srgbClr val="339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Rectangle 1414">
                <a:extLst>
                  <a:ext uri="{FF2B5EF4-FFF2-40B4-BE49-F238E27FC236}">
                    <a16:creationId xmlns:a16="http://schemas.microsoft.com/office/drawing/2014/main" id="{3A01DEE4-240B-B1FE-499B-83DEBFBB3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8"/>
                <a:ext cx="100" cy="1"/>
              </a:xfrm>
              <a:prstGeom prst="rect">
                <a:avLst/>
              </a:prstGeom>
              <a:solidFill>
                <a:srgbClr val="338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Rectangle 1415">
                <a:extLst>
                  <a:ext uri="{FF2B5EF4-FFF2-40B4-BE49-F238E27FC236}">
                    <a16:creationId xmlns:a16="http://schemas.microsoft.com/office/drawing/2014/main" id="{056405A3-4664-76A0-2683-4EB16592B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59"/>
                <a:ext cx="100" cy="1"/>
              </a:xfrm>
              <a:prstGeom prst="rect">
                <a:avLst/>
              </a:prstGeom>
              <a:solidFill>
                <a:srgbClr val="369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Rectangle 1416">
                <a:extLst>
                  <a:ext uri="{FF2B5EF4-FFF2-40B4-BE49-F238E27FC236}">
                    <a16:creationId xmlns:a16="http://schemas.microsoft.com/office/drawing/2014/main" id="{01FFB52E-4FB3-4B86-34D2-B64B20377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0"/>
                <a:ext cx="100" cy="1"/>
              </a:xfrm>
              <a:prstGeom prst="rect">
                <a:avLst/>
              </a:prstGeom>
              <a:solidFill>
                <a:srgbClr val="369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Rectangle 1417">
                <a:extLst>
                  <a:ext uri="{FF2B5EF4-FFF2-40B4-BE49-F238E27FC236}">
                    <a16:creationId xmlns:a16="http://schemas.microsoft.com/office/drawing/2014/main" id="{D5542AFC-5479-2B03-0380-CFDAFAF45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1"/>
                <a:ext cx="100" cy="1"/>
              </a:xfrm>
              <a:prstGeom prst="rect">
                <a:avLst/>
              </a:prstGeom>
              <a:solidFill>
                <a:srgbClr val="368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Rectangle 1418">
                <a:extLst>
                  <a:ext uri="{FF2B5EF4-FFF2-40B4-BE49-F238E27FC236}">
                    <a16:creationId xmlns:a16="http://schemas.microsoft.com/office/drawing/2014/main" id="{FCBF8DBF-9527-E7DD-8942-2E4E66E5C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1"/>
                <a:ext cx="100" cy="1"/>
              </a:xfrm>
              <a:prstGeom prst="rect">
                <a:avLst/>
              </a:prstGeom>
              <a:solidFill>
                <a:srgbClr val="368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Rectangle 1419">
                <a:extLst>
                  <a:ext uri="{FF2B5EF4-FFF2-40B4-BE49-F238E27FC236}">
                    <a16:creationId xmlns:a16="http://schemas.microsoft.com/office/drawing/2014/main" id="{B1707BDF-A811-4AFA-4E2B-A4E2DF1A4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2"/>
                <a:ext cx="100" cy="1"/>
              </a:xfrm>
              <a:prstGeom prst="rect">
                <a:avLst/>
              </a:prstGeom>
              <a:solidFill>
                <a:srgbClr val="388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Rectangle 1420">
                <a:extLst>
                  <a:ext uri="{FF2B5EF4-FFF2-40B4-BE49-F238E27FC236}">
                    <a16:creationId xmlns:a16="http://schemas.microsoft.com/office/drawing/2014/main" id="{A2477F1A-A74D-8B86-854D-B0C725C07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3"/>
                <a:ext cx="100" cy="1"/>
              </a:xfrm>
              <a:prstGeom prst="rect">
                <a:avLst/>
              </a:prstGeom>
              <a:solidFill>
                <a:srgbClr val="388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Rectangle 1421">
                <a:extLst>
                  <a:ext uri="{FF2B5EF4-FFF2-40B4-BE49-F238E27FC236}">
                    <a16:creationId xmlns:a16="http://schemas.microsoft.com/office/drawing/2014/main" id="{EF35A3C6-053A-98C3-E7E2-5AD90A681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4"/>
                <a:ext cx="100" cy="1"/>
              </a:xfrm>
              <a:prstGeom prst="rect">
                <a:avLst/>
              </a:prstGeom>
              <a:solidFill>
                <a:srgbClr val="388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Rectangle 1422">
                <a:extLst>
                  <a:ext uri="{FF2B5EF4-FFF2-40B4-BE49-F238E27FC236}">
                    <a16:creationId xmlns:a16="http://schemas.microsoft.com/office/drawing/2014/main" id="{112A88E1-8525-9FD2-A252-CA4D14E92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5"/>
                <a:ext cx="100" cy="1"/>
              </a:xfrm>
              <a:prstGeom prst="rect">
                <a:avLst/>
              </a:prstGeom>
              <a:solidFill>
                <a:srgbClr val="388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Rectangle 1423">
                <a:extLst>
                  <a:ext uri="{FF2B5EF4-FFF2-40B4-BE49-F238E27FC236}">
                    <a16:creationId xmlns:a16="http://schemas.microsoft.com/office/drawing/2014/main" id="{7237B85E-33D7-0461-7D6D-9A055F03B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5"/>
                <a:ext cx="100" cy="1"/>
              </a:xfrm>
              <a:prstGeom prst="rect">
                <a:avLst/>
              </a:prstGeom>
              <a:solidFill>
                <a:srgbClr val="3B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Rectangle 1424">
                <a:extLst>
                  <a:ext uri="{FF2B5EF4-FFF2-40B4-BE49-F238E27FC236}">
                    <a16:creationId xmlns:a16="http://schemas.microsoft.com/office/drawing/2014/main" id="{77E36940-818A-61E7-9070-83A4D13BC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6"/>
                <a:ext cx="100" cy="1"/>
              </a:xfrm>
              <a:prstGeom prst="rect">
                <a:avLst/>
              </a:prstGeom>
              <a:solidFill>
                <a:srgbClr val="3B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Rectangle 1425">
                <a:extLst>
                  <a:ext uri="{FF2B5EF4-FFF2-40B4-BE49-F238E27FC236}">
                    <a16:creationId xmlns:a16="http://schemas.microsoft.com/office/drawing/2014/main" id="{6D8C9D65-1C98-CCA7-9FF3-4DA3BBE31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7"/>
                <a:ext cx="100" cy="1"/>
              </a:xfrm>
              <a:prstGeom prst="rect">
                <a:avLst/>
              </a:prstGeom>
              <a:solidFill>
                <a:srgbClr val="3B8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Rectangle 1426">
                <a:extLst>
                  <a:ext uri="{FF2B5EF4-FFF2-40B4-BE49-F238E27FC236}">
                    <a16:creationId xmlns:a16="http://schemas.microsoft.com/office/drawing/2014/main" id="{64E0DCF5-4C89-F835-86B6-F903CCA6A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8"/>
                <a:ext cx="100" cy="1"/>
              </a:xfrm>
              <a:prstGeom prst="rect">
                <a:avLst/>
              </a:prstGeom>
              <a:solidFill>
                <a:srgbClr val="3B8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Rectangle 1427">
                <a:extLst>
                  <a:ext uri="{FF2B5EF4-FFF2-40B4-BE49-F238E27FC236}">
                    <a16:creationId xmlns:a16="http://schemas.microsoft.com/office/drawing/2014/main" id="{ED5ED10B-5B1D-9A8D-35AF-A98ABC31B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8"/>
                <a:ext cx="100" cy="1"/>
              </a:xfrm>
              <a:prstGeom prst="rect">
                <a:avLst/>
              </a:prstGeom>
              <a:solidFill>
                <a:srgbClr val="3B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Rectangle 1428">
                <a:extLst>
                  <a:ext uri="{FF2B5EF4-FFF2-40B4-BE49-F238E27FC236}">
                    <a16:creationId xmlns:a16="http://schemas.microsoft.com/office/drawing/2014/main" id="{A497414C-4817-852F-9832-63D907578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69"/>
                <a:ext cx="100" cy="1"/>
              </a:xfrm>
              <a:prstGeom prst="rect">
                <a:avLst/>
              </a:prstGeom>
              <a:solidFill>
                <a:srgbClr val="3B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Rectangle 1429">
                <a:extLst>
                  <a:ext uri="{FF2B5EF4-FFF2-40B4-BE49-F238E27FC236}">
                    <a16:creationId xmlns:a16="http://schemas.microsoft.com/office/drawing/2014/main" id="{CCD3C374-DD5A-0705-E209-CAE8CE02C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0"/>
                <a:ext cx="100" cy="1"/>
              </a:xfrm>
              <a:prstGeom prst="rect">
                <a:avLst/>
              </a:prstGeom>
              <a:solidFill>
                <a:srgbClr val="3B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Rectangle 1430">
                <a:extLst>
                  <a:ext uri="{FF2B5EF4-FFF2-40B4-BE49-F238E27FC236}">
                    <a16:creationId xmlns:a16="http://schemas.microsoft.com/office/drawing/2014/main" id="{46866638-FEAB-F8F8-3E2F-EAC212A8B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1"/>
                <a:ext cx="100" cy="1"/>
              </a:xfrm>
              <a:prstGeom prst="rect">
                <a:avLst/>
              </a:prstGeom>
              <a:solidFill>
                <a:srgbClr val="3B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Rectangle 1431">
                <a:extLst>
                  <a:ext uri="{FF2B5EF4-FFF2-40B4-BE49-F238E27FC236}">
                    <a16:creationId xmlns:a16="http://schemas.microsoft.com/office/drawing/2014/main" id="{84F412F9-CAB7-5A9A-2519-65979E627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2"/>
                <a:ext cx="100" cy="1"/>
              </a:xfrm>
              <a:prstGeom prst="rect">
                <a:avLst/>
              </a:prstGeom>
              <a:solidFill>
                <a:srgbClr val="3B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Rectangle 1432">
                <a:extLst>
                  <a:ext uri="{FF2B5EF4-FFF2-40B4-BE49-F238E27FC236}">
                    <a16:creationId xmlns:a16="http://schemas.microsoft.com/office/drawing/2014/main" id="{93CD4764-C438-0EE1-F8B4-7BDFFB245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2"/>
                <a:ext cx="100" cy="1"/>
              </a:xfrm>
              <a:prstGeom prst="rect">
                <a:avLst/>
              </a:prstGeom>
              <a:solidFill>
                <a:srgbClr val="3B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Rectangle 1433">
                <a:extLst>
                  <a:ext uri="{FF2B5EF4-FFF2-40B4-BE49-F238E27FC236}">
                    <a16:creationId xmlns:a16="http://schemas.microsoft.com/office/drawing/2014/main" id="{C4F1BE53-94BE-F3F2-A131-C7EBE724C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3"/>
                <a:ext cx="100" cy="1"/>
              </a:xfrm>
              <a:prstGeom prst="rect">
                <a:avLst/>
              </a:prstGeom>
              <a:solidFill>
                <a:srgbClr val="38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Rectangle 1434">
                <a:extLst>
                  <a:ext uri="{FF2B5EF4-FFF2-40B4-BE49-F238E27FC236}">
                    <a16:creationId xmlns:a16="http://schemas.microsoft.com/office/drawing/2014/main" id="{205A1F63-5E86-C2F7-8500-E566D7F90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4"/>
                <a:ext cx="100" cy="1"/>
              </a:xfrm>
              <a:prstGeom prst="rect">
                <a:avLst/>
              </a:prstGeom>
              <a:solidFill>
                <a:srgbClr val="38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Rectangle 1435">
                <a:extLst>
                  <a:ext uri="{FF2B5EF4-FFF2-40B4-BE49-F238E27FC236}">
                    <a16:creationId xmlns:a16="http://schemas.microsoft.com/office/drawing/2014/main" id="{9961D0A1-0BB4-1880-6267-F87C284A1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5"/>
                <a:ext cx="100" cy="1"/>
              </a:xfrm>
              <a:prstGeom prst="rect">
                <a:avLst/>
              </a:prstGeom>
              <a:solidFill>
                <a:srgbClr val="38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Rectangle 1436">
                <a:extLst>
                  <a:ext uri="{FF2B5EF4-FFF2-40B4-BE49-F238E27FC236}">
                    <a16:creationId xmlns:a16="http://schemas.microsoft.com/office/drawing/2014/main" id="{D39D254A-6665-6414-4A6D-F76613FF2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6"/>
                <a:ext cx="100" cy="1"/>
              </a:xfrm>
              <a:prstGeom prst="rect">
                <a:avLst/>
              </a:prstGeom>
              <a:solidFill>
                <a:srgbClr val="38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Rectangle 1437">
                <a:extLst>
                  <a:ext uri="{FF2B5EF4-FFF2-40B4-BE49-F238E27FC236}">
                    <a16:creationId xmlns:a16="http://schemas.microsoft.com/office/drawing/2014/main" id="{FDBB5D80-4C1D-D9E7-F452-EBD7985F0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6"/>
                <a:ext cx="100" cy="1"/>
              </a:xfrm>
              <a:prstGeom prst="rect">
                <a:avLst/>
              </a:prstGeom>
              <a:solidFill>
                <a:srgbClr val="367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Rectangle 1438">
                <a:extLst>
                  <a:ext uri="{FF2B5EF4-FFF2-40B4-BE49-F238E27FC236}">
                    <a16:creationId xmlns:a16="http://schemas.microsoft.com/office/drawing/2014/main" id="{E6134B98-4FE8-B3EE-63B6-D745DAEEA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7"/>
                <a:ext cx="100" cy="1"/>
              </a:xfrm>
              <a:prstGeom prst="rect">
                <a:avLst/>
              </a:prstGeom>
              <a:solidFill>
                <a:srgbClr val="367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Rectangle 1439">
                <a:extLst>
                  <a:ext uri="{FF2B5EF4-FFF2-40B4-BE49-F238E27FC236}">
                    <a16:creationId xmlns:a16="http://schemas.microsoft.com/office/drawing/2014/main" id="{8F817725-97D4-3D8B-4F3E-5B18CB78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8"/>
                <a:ext cx="100" cy="1"/>
              </a:xfrm>
              <a:prstGeom prst="rect">
                <a:avLst/>
              </a:prstGeom>
              <a:solidFill>
                <a:srgbClr val="367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Rectangle 1440">
                <a:extLst>
                  <a:ext uri="{FF2B5EF4-FFF2-40B4-BE49-F238E27FC236}">
                    <a16:creationId xmlns:a16="http://schemas.microsoft.com/office/drawing/2014/main" id="{B845AB1D-96C7-5AF1-A24E-B96B62824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9"/>
                <a:ext cx="100" cy="1"/>
              </a:xfrm>
              <a:prstGeom prst="rect">
                <a:avLst/>
              </a:prstGeom>
              <a:solidFill>
                <a:srgbClr val="367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Rectangle 1441">
                <a:extLst>
                  <a:ext uri="{FF2B5EF4-FFF2-40B4-BE49-F238E27FC236}">
                    <a16:creationId xmlns:a16="http://schemas.microsoft.com/office/drawing/2014/main" id="{54279F99-22A7-0DD6-6E5B-85320684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79"/>
                <a:ext cx="100" cy="1"/>
              </a:xfrm>
              <a:prstGeom prst="rect">
                <a:avLst/>
              </a:prstGeom>
              <a:solidFill>
                <a:srgbClr val="337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Rectangle 1442">
                <a:extLst>
                  <a:ext uri="{FF2B5EF4-FFF2-40B4-BE49-F238E27FC236}">
                    <a16:creationId xmlns:a16="http://schemas.microsoft.com/office/drawing/2014/main" id="{B200D332-D766-F503-81D4-741A34F97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0"/>
                <a:ext cx="100" cy="1"/>
              </a:xfrm>
              <a:prstGeom prst="rect">
                <a:avLst/>
              </a:prstGeom>
              <a:solidFill>
                <a:srgbClr val="337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Rectangle 1443">
                <a:extLst>
                  <a:ext uri="{FF2B5EF4-FFF2-40B4-BE49-F238E27FC236}">
                    <a16:creationId xmlns:a16="http://schemas.microsoft.com/office/drawing/2014/main" id="{1AA16A70-7C9A-C633-353D-9193A020A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1"/>
                <a:ext cx="100" cy="1"/>
              </a:xfrm>
              <a:prstGeom prst="rect">
                <a:avLst/>
              </a:prstGeom>
              <a:solidFill>
                <a:srgbClr val="33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Rectangle 1444">
                <a:extLst>
                  <a:ext uri="{FF2B5EF4-FFF2-40B4-BE49-F238E27FC236}">
                    <a16:creationId xmlns:a16="http://schemas.microsoft.com/office/drawing/2014/main" id="{C072F073-C3F7-5971-C7FF-96D2A034C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2"/>
                <a:ext cx="100" cy="1"/>
              </a:xfrm>
              <a:prstGeom prst="rect">
                <a:avLst/>
              </a:prstGeom>
              <a:solidFill>
                <a:srgbClr val="33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Rectangle 1445">
                <a:extLst>
                  <a:ext uri="{FF2B5EF4-FFF2-40B4-BE49-F238E27FC236}">
                    <a16:creationId xmlns:a16="http://schemas.microsoft.com/office/drawing/2014/main" id="{E89842FC-B01A-E459-49EA-AC94BA0AE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3"/>
                <a:ext cx="100" cy="1"/>
              </a:xfrm>
              <a:prstGeom prst="rect">
                <a:avLst/>
              </a:prstGeom>
              <a:solidFill>
                <a:srgbClr val="33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Rectangle 1446">
                <a:extLst>
                  <a:ext uri="{FF2B5EF4-FFF2-40B4-BE49-F238E27FC236}">
                    <a16:creationId xmlns:a16="http://schemas.microsoft.com/office/drawing/2014/main" id="{D9C4D9B0-1B1D-FC66-69D7-797C0082C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3"/>
                <a:ext cx="100" cy="1"/>
              </a:xfrm>
              <a:prstGeom prst="rect">
                <a:avLst/>
              </a:prstGeom>
              <a:solidFill>
                <a:srgbClr val="306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Rectangle 1447">
                <a:extLst>
                  <a:ext uri="{FF2B5EF4-FFF2-40B4-BE49-F238E27FC236}">
                    <a16:creationId xmlns:a16="http://schemas.microsoft.com/office/drawing/2014/main" id="{5DEAE349-54DE-FB8B-177F-E0DAD3716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4"/>
                <a:ext cx="100" cy="1"/>
              </a:xfrm>
              <a:prstGeom prst="rect">
                <a:avLst/>
              </a:prstGeom>
              <a:solidFill>
                <a:srgbClr val="30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Rectangle 1448">
                <a:extLst>
                  <a:ext uri="{FF2B5EF4-FFF2-40B4-BE49-F238E27FC236}">
                    <a16:creationId xmlns:a16="http://schemas.microsoft.com/office/drawing/2014/main" id="{411D3274-0FD5-55E6-6D78-1C10459E9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5"/>
                <a:ext cx="100" cy="1"/>
              </a:xfrm>
              <a:prstGeom prst="rect">
                <a:avLst/>
              </a:prstGeom>
              <a:solidFill>
                <a:srgbClr val="30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Rectangle 1449">
                <a:extLst>
                  <a:ext uri="{FF2B5EF4-FFF2-40B4-BE49-F238E27FC236}">
                    <a16:creationId xmlns:a16="http://schemas.microsoft.com/office/drawing/2014/main" id="{28801574-D943-9767-87BB-60B9E8A74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6"/>
                <a:ext cx="100" cy="1"/>
              </a:xfrm>
              <a:prstGeom prst="rect">
                <a:avLst/>
              </a:prstGeom>
              <a:solidFill>
                <a:srgbClr val="30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Rectangle 1450">
                <a:extLst>
                  <a:ext uri="{FF2B5EF4-FFF2-40B4-BE49-F238E27FC236}">
                    <a16:creationId xmlns:a16="http://schemas.microsoft.com/office/drawing/2014/main" id="{5A280985-B5B8-D54B-EF4D-CA56B11B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6"/>
                <a:ext cx="100" cy="1"/>
              </a:xfrm>
              <a:prstGeom prst="rect">
                <a:avLst/>
              </a:prstGeom>
              <a:solidFill>
                <a:srgbClr val="2E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Rectangle 1451">
                <a:extLst>
                  <a:ext uri="{FF2B5EF4-FFF2-40B4-BE49-F238E27FC236}">
                    <a16:creationId xmlns:a16="http://schemas.microsoft.com/office/drawing/2014/main" id="{594E5626-4F53-56DA-9987-E1C95D5ED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7"/>
                <a:ext cx="100" cy="1"/>
              </a:xfrm>
              <a:prstGeom prst="rect">
                <a:avLst/>
              </a:prstGeom>
              <a:solidFill>
                <a:srgbClr val="2E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Rectangle 1452">
                <a:extLst>
                  <a:ext uri="{FF2B5EF4-FFF2-40B4-BE49-F238E27FC236}">
                    <a16:creationId xmlns:a16="http://schemas.microsoft.com/office/drawing/2014/main" id="{E2AABC92-34D9-9C94-3D5B-CA9CAB50A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8"/>
                <a:ext cx="100" cy="1"/>
              </a:xfrm>
              <a:prstGeom prst="rect">
                <a:avLst/>
              </a:prstGeom>
              <a:solidFill>
                <a:srgbClr val="2E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Rectangle 1453">
                <a:extLst>
                  <a:ext uri="{FF2B5EF4-FFF2-40B4-BE49-F238E27FC236}">
                    <a16:creationId xmlns:a16="http://schemas.microsoft.com/office/drawing/2014/main" id="{DC95BF7F-4755-0622-C6DE-997FA86AD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89"/>
                <a:ext cx="100" cy="1"/>
              </a:xfrm>
              <a:prstGeom prst="rect">
                <a:avLst/>
              </a:prstGeom>
              <a:solidFill>
                <a:srgbClr val="2E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Rectangle 1454">
                <a:extLst>
                  <a:ext uri="{FF2B5EF4-FFF2-40B4-BE49-F238E27FC236}">
                    <a16:creationId xmlns:a16="http://schemas.microsoft.com/office/drawing/2014/main" id="{97D14F04-58D8-4A26-F4CB-191952616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0"/>
                <a:ext cx="100" cy="1"/>
              </a:xfrm>
              <a:prstGeom prst="rect">
                <a:avLst/>
              </a:prstGeom>
              <a:solidFill>
                <a:srgbClr val="2B6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Rectangle 1455">
                <a:extLst>
                  <a:ext uri="{FF2B5EF4-FFF2-40B4-BE49-F238E27FC236}">
                    <a16:creationId xmlns:a16="http://schemas.microsoft.com/office/drawing/2014/main" id="{CB80E3DE-4261-4B47-4B10-D6308CE8B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0"/>
                <a:ext cx="100" cy="1"/>
              </a:xfrm>
              <a:prstGeom prst="rect">
                <a:avLst/>
              </a:prstGeom>
              <a:solidFill>
                <a:srgbClr val="2B6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Rectangle 1456">
                <a:extLst>
                  <a:ext uri="{FF2B5EF4-FFF2-40B4-BE49-F238E27FC236}">
                    <a16:creationId xmlns:a16="http://schemas.microsoft.com/office/drawing/2014/main" id="{875ECEF8-A1C7-3653-562D-95FF1F9A8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1"/>
                <a:ext cx="100" cy="1"/>
              </a:xfrm>
              <a:prstGeom prst="rect">
                <a:avLst/>
              </a:prstGeom>
              <a:solidFill>
                <a:srgbClr val="2B6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Rectangle 1457">
                <a:extLst>
                  <a:ext uri="{FF2B5EF4-FFF2-40B4-BE49-F238E27FC236}">
                    <a16:creationId xmlns:a16="http://schemas.microsoft.com/office/drawing/2014/main" id="{AEE48477-C3B5-A6F5-1CB1-1C6411814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2"/>
                <a:ext cx="100" cy="1"/>
              </a:xfrm>
              <a:prstGeom prst="rect">
                <a:avLst/>
              </a:prstGeom>
              <a:solidFill>
                <a:srgbClr val="2B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Rectangle 1458">
                <a:extLst>
                  <a:ext uri="{FF2B5EF4-FFF2-40B4-BE49-F238E27FC236}">
                    <a16:creationId xmlns:a16="http://schemas.microsoft.com/office/drawing/2014/main" id="{EB8932E9-9FBE-E4C5-9DD6-446AC1582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3"/>
                <a:ext cx="100" cy="1"/>
              </a:xfrm>
              <a:prstGeom prst="rect">
                <a:avLst/>
              </a:prstGeom>
              <a:solidFill>
                <a:srgbClr val="2B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Rectangle 1459">
                <a:extLst>
                  <a:ext uri="{FF2B5EF4-FFF2-40B4-BE49-F238E27FC236}">
                    <a16:creationId xmlns:a16="http://schemas.microsoft.com/office/drawing/2014/main" id="{93C7479A-D0A1-5F44-92D9-51550612E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3"/>
                <a:ext cx="100" cy="1"/>
              </a:xfrm>
              <a:prstGeom prst="rect">
                <a:avLst/>
              </a:prstGeom>
              <a:solidFill>
                <a:srgbClr val="295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Rectangle 1460">
                <a:extLst>
                  <a:ext uri="{FF2B5EF4-FFF2-40B4-BE49-F238E27FC236}">
                    <a16:creationId xmlns:a16="http://schemas.microsoft.com/office/drawing/2014/main" id="{106156D1-301B-69DE-80AD-30A948FE7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4"/>
                <a:ext cx="100" cy="1"/>
              </a:xfrm>
              <a:prstGeom prst="rect">
                <a:avLst/>
              </a:prstGeom>
              <a:solidFill>
                <a:srgbClr val="295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Rectangle 1461">
                <a:extLst>
                  <a:ext uri="{FF2B5EF4-FFF2-40B4-BE49-F238E27FC236}">
                    <a16:creationId xmlns:a16="http://schemas.microsoft.com/office/drawing/2014/main" id="{8228B3AE-D839-5785-A39B-1F276FB63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5"/>
                <a:ext cx="100" cy="1"/>
              </a:xfrm>
              <a:prstGeom prst="rect">
                <a:avLst/>
              </a:prstGeom>
              <a:solidFill>
                <a:srgbClr val="295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Rectangle 1462">
                <a:extLst>
                  <a:ext uri="{FF2B5EF4-FFF2-40B4-BE49-F238E27FC236}">
                    <a16:creationId xmlns:a16="http://schemas.microsoft.com/office/drawing/2014/main" id="{AC386F9B-F7EA-D5D6-1D4D-A5749C207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6"/>
                <a:ext cx="100" cy="1"/>
              </a:xfrm>
              <a:prstGeom prst="rect">
                <a:avLst/>
              </a:prstGeom>
              <a:solidFill>
                <a:srgbClr val="295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Rectangle 1463">
                <a:extLst>
                  <a:ext uri="{FF2B5EF4-FFF2-40B4-BE49-F238E27FC236}">
                    <a16:creationId xmlns:a16="http://schemas.microsoft.com/office/drawing/2014/main" id="{6CF32B07-698E-1414-7066-27C26C15B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7"/>
                <a:ext cx="100" cy="1"/>
              </a:xfrm>
              <a:prstGeom prst="rect">
                <a:avLst/>
              </a:prstGeom>
              <a:solidFill>
                <a:srgbClr val="265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Rectangle 1464">
                <a:extLst>
                  <a:ext uri="{FF2B5EF4-FFF2-40B4-BE49-F238E27FC236}">
                    <a16:creationId xmlns:a16="http://schemas.microsoft.com/office/drawing/2014/main" id="{07286D71-E5C4-D58F-324C-3C9071BA4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7"/>
                <a:ext cx="100" cy="1"/>
              </a:xfrm>
              <a:prstGeom prst="rect">
                <a:avLst/>
              </a:prstGeom>
              <a:solidFill>
                <a:srgbClr val="265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Rectangle 1465">
                <a:extLst>
                  <a:ext uri="{FF2B5EF4-FFF2-40B4-BE49-F238E27FC236}">
                    <a16:creationId xmlns:a16="http://schemas.microsoft.com/office/drawing/2014/main" id="{D6F9E460-AF55-A7F6-6D84-8EB15C800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8"/>
                <a:ext cx="100" cy="1"/>
              </a:xfrm>
              <a:prstGeom prst="rect">
                <a:avLst/>
              </a:prstGeom>
              <a:solidFill>
                <a:srgbClr val="265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Rectangle 1466">
                <a:extLst>
                  <a:ext uri="{FF2B5EF4-FFF2-40B4-BE49-F238E27FC236}">
                    <a16:creationId xmlns:a16="http://schemas.microsoft.com/office/drawing/2014/main" id="{04F35AA6-AC14-67CD-F346-25FC0AAD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899"/>
                <a:ext cx="100" cy="1"/>
              </a:xfrm>
              <a:prstGeom prst="rect">
                <a:avLst/>
              </a:prstGeom>
              <a:solidFill>
                <a:srgbClr val="265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Rectangle 1467">
                <a:extLst>
                  <a:ext uri="{FF2B5EF4-FFF2-40B4-BE49-F238E27FC236}">
                    <a16:creationId xmlns:a16="http://schemas.microsoft.com/office/drawing/2014/main" id="{786212B4-7C82-DB12-11B7-29CC08D9B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0"/>
                <a:ext cx="100" cy="1"/>
              </a:xfrm>
              <a:prstGeom prst="rect">
                <a:avLst/>
              </a:prstGeom>
              <a:solidFill>
                <a:srgbClr val="24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Rectangle 1468">
                <a:extLst>
                  <a:ext uri="{FF2B5EF4-FFF2-40B4-BE49-F238E27FC236}">
                    <a16:creationId xmlns:a16="http://schemas.microsoft.com/office/drawing/2014/main" id="{CD3CE441-22A4-1846-D852-C576CE695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1"/>
                <a:ext cx="100" cy="1"/>
              </a:xfrm>
              <a:prstGeom prst="rect">
                <a:avLst/>
              </a:prstGeom>
              <a:solidFill>
                <a:srgbClr val="24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Rectangle 1469">
                <a:extLst>
                  <a:ext uri="{FF2B5EF4-FFF2-40B4-BE49-F238E27FC236}">
                    <a16:creationId xmlns:a16="http://schemas.microsoft.com/office/drawing/2014/main" id="{91958105-5D6A-5424-8CEA-B3FA6DA08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1"/>
                <a:ext cx="100" cy="1"/>
              </a:xfrm>
              <a:prstGeom prst="rect">
                <a:avLst/>
              </a:prstGeom>
              <a:solidFill>
                <a:srgbClr val="24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Rectangle 1470">
                <a:extLst>
                  <a:ext uri="{FF2B5EF4-FFF2-40B4-BE49-F238E27FC236}">
                    <a16:creationId xmlns:a16="http://schemas.microsoft.com/office/drawing/2014/main" id="{D03FD1EB-3B0B-D937-7018-0ED8F8C52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2"/>
                <a:ext cx="100" cy="1"/>
              </a:xfrm>
              <a:prstGeom prst="rect">
                <a:avLst/>
              </a:prstGeom>
              <a:solidFill>
                <a:srgbClr val="24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Rectangle 1471">
                <a:extLst>
                  <a:ext uri="{FF2B5EF4-FFF2-40B4-BE49-F238E27FC236}">
                    <a16:creationId xmlns:a16="http://schemas.microsoft.com/office/drawing/2014/main" id="{798650AC-9B53-3AA7-58E1-BECDABAA9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3"/>
                <a:ext cx="100" cy="1"/>
              </a:xfrm>
              <a:prstGeom prst="rect">
                <a:avLst/>
              </a:prstGeom>
              <a:solidFill>
                <a:srgbClr val="245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Rectangle 1472">
                <a:extLst>
                  <a:ext uri="{FF2B5EF4-FFF2-40B4-BE49-F238E27FC236}">
                    <a16:creationId xmlns:a16="http://schemas.microsoft.com/office/drawing/2014/main" id="{26D6428E-A414-6476-E8C8-EF34C2DF1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4"/>
                <a:ext cx="100" cy="1"/>
              </a:xfrm>
              <a:prstGeom prst="rect">
                <a:avLst/>
              </a:prstGeom>
              <a:solidFill>
                <a:srgbClr val="21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1473">
                <a:extLst>
                  <a:ext uri="{FF2B5EF4-FFF2-40B4-BE49-F238E27FC236}">
                    <a16:creationId xmlns:a16="http://schemas.microsoft.com/office/drawing/2014/main" id="{ADA0C509-3E50-A57A-56CB-FCA209582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4"/>
                <a:ext cx="100" cy="1"/>
              </a:xfrm>
              <a:prstGeom prst="rect">
                <a:avLst/>
              </a:prstGeom>
              <a:solidFill>
                <a:srgbClr val="21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Rectangle 1474">
                <a:extLst>
                  <a:ext uri="{FF2B5EF4-FFF2-40B4-BE49-F238E27FC236}">
                    <a16:creationId xmlns:a16="http://schemas.microsoft.com/office/drawing/2014/main" id="{4865632B-C607-3BFB-9F27-6CF00FAA8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5"/>
                <a:ext cx="100" cy="1"/>
              </a:xfrm>
              <a:prstGeom prst="rect">
                <a:avLst/>
              </a:prstGeom>
              <a:solidFill>
                <a:srgbClr val="21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Rectangle 1475">
                <a:extLst>
                  <a:ext uri="{FF2B5EF4-FFF2-40B4-BE49-F238E27FC236}">
                    <a16:creationId xmlns:a16="http://schemas.microsoft.com/office/drawing/2014/main" id="{86C45C6D-3553-7DAB-F495-05DD47617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6"/>
                <a:ext cx="100" cy="1"/>
              </a:xfrm>
              <a:prstGeom prst="rect">
                <a:avLst/>
              </a:prstGeom>
              <a:solidFill>
                <a:srgbClr val="21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Rectangle 1476">
                <a:extLst>
                  <a:ext uri="{FF2B5EF4-FFF2-40B4-BE49-F238E27FC236}">
                    <a16:creationId xmlns:a16="http://schemas.microsoft.com/office/drawing/2014/main" id="{325E45B2-B320-CF2C-955B-531A99F3A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7"/>
                <a:ext cx="100" cy="1"/>
              </a:xfrm>
              <a:prstGeom prst="rect">
                <a:avLst/>
              </a:prstGeom>
              <a:solidFill>
                <a:srgbClr val="1F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Rectangle 1477">
                <a:extLst>
                  <a:ext uri="{FF2B5EF4-FFF2-40B4-BE49-F238E27FC236}">
                    <a16:creationId xmlns:a16="http://schemas.microsoft.com/office/drawing/2014/main" id="{1B41DF83-F035-1B2E-5851-3AE625FDD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8"/>
                <a:ext cx="100" cy="1"/>
              </a:xfrm>
              <a:prstGeom prst="rect">
                <a:avLst/>
              </a:prstGeom>
              <a:solidFill>
                <a:srgbClr val="1F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Rectangle 1478">
                <a:extLst>
                  <a:ext uri="{FF2B5EF4-FFF2-40B4-BE49-F238E27FC236}">
                    <a16:creationId xmlns:a16="http://schemas.microsoft.com/office/drawing/2014/main" id="{45A485D9-CF32-8FED-75B0-92605CD20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8"/>
                <a:ext cx="100" cy="1"/>
              </a:xfrm>
              <a:prstGeom prst="rect">
                <a:avLst/>
              </a:prstGeom>
              <a:solidFill>
                <a:srgbClr val="1F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Rectangle 1479">
                <a:extLst>
                  <a:ext uri="{FF2B5EF4-FFF2-40B4-BE49-F238E27FC236}">
                    <a16:creationId xmlns:a16="http://schemas.microsoft.com/office/drawing/2014/main" id="{5635FE30-36F7-E1D3-8FAB-5D76D2B3A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09"/>
                <a:ext cx="100" cy="1"/>
              </a:xfrm>
              <a:prstGeom prst="rect">
                <a:avLst/>
              </a:prstGeom>
              <a:solidFill>
                <a:srgbClr val="1F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Rectangle 1480">
                <a:extLst>
                  <a:ext uri="{FF2B5EF4-FFF2-40B4-BE49-F238E27FC236}">
                    <a16:creationId xmlns:a16="http://schemas.microsoft.com/office/drawing/2014/main" id="{752A507B-A80B-B637-9300-14ED9985B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0"/>
                <a:ext cx="100" cy="1"/>
              </a:xfrm>
              <a:prstGeom prst="rect">
                <a:avLst/>
              </a:prstGeom>
              <a:solidFill>
                <a:srgbClr val="1C4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Rectangle 1481">
                <a:extLst>
                  <a:ext uri="{FF2B5EF4-FFF2-40B4-BE49-F238E27FC236}">
                    <a16:creationId xmlns:a16="http://schemas.microsoft.com/office/drawing/2014/main" id="{89B70551-2993-0EAA-DCC3-019431372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1"/>
                <a:ext cx="100" cy="1"/>
              </a:xfrm>
              <a:prstGeom prst="rect">
                <a:avLst/>
              </a:prstGeom>
              <a:solidFill>
                <a:srgbClr val="1C4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Rectangle 1482">
                <a:extLst>
                  <a:ext uri="{FF2B5EF4-FFF2-40B4-BE49-F238E27FC236}">
                    <a16:creationId xmlns:a16="http://schemas.microsoft.com/office/drawing/2014/main" id="{E3FD630A-002C-3809-59D5-42CE79E53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1"/>
                <a:ext cx="100" cy="1"/>
              </a:xfrm>
              <a:prstGeom prst="rect">
                <a:avLst/>
              </a:prstGeom>
              <a:solidFill>
                <a:srgbClr val="1C4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Rectangle 1483">
                <a:extLst>
                  <a:ext uri="{FF2B5EF4-FFF2-40B4-BE49-F238E27FC236}">
                    <a16:creationId xmlns:a16="http://schemas.microsoft.com/office/drawing/2014/main" id="{6E6F0866-5267-BE06-D23D-289D74759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2"/>
                <a:ext cx="100" cy="1"/>
              </a:xfrm>
              <a:prstGeom prst="rect">
                <a:avLst/>
              </a:prstGeom>
              <a:solidFill>
                <a:srgbClr val="1C4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Rectangle 1484">
                <a:extLst>
                  <a:ext uri="{FF2B5EF4-FFF2-40B4-BE49-F238E27FC236}">
                    <a16:creationId xmlns:a16="http://schemas.microsoft.com/office/drawing/2014/main" id="{DC11C139-3675-AA59-958B-DED9A1CB1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3"/>
                <a:ext cx="100" cy="1"/>
              </a:xfrm>
              <a:prstGeom prst="rect">
                <a:avLst/>
              </a:prstGeom>
              <a:solidFill>
                <a:srgbClr val="19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Rectangle 1485">
                <a:extLst>
                  <a:ext uri="{FF2B5EF4-FFF2-40B4-BE49-F238E27FC236}">
                    <a16:creationId xmlns:a16="http://schemas.microsoft.com/office/drawing/2014/main" id="{4F4F639B-97D1-7381-3AFA-83F87BBF4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4"/>
                <a:ext cx="100" cy="1"/>
              </a:xfrm>
              <a:prstGeom prst="rect">
                <a:avLst/>
              </a:prstGeom>
              <a:solidFill>
                <a:srgbClr val="193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Rectangle 1486">
                <a:extLst>
                  <a:ext uri="{FF2B5EF4-FFF2-40B4-BE49-F238E27FC236}">
                    <a16:creationId xmlns:a16="http://schemas.microsoft.com/office/drawing/2014/main" id="{6559EB1B-5EB9-E3BE-6DFF-68C9038C9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5"/>
                <a:ext cx="100" cy="1"/>
              </a:xfrm>
              <a:prstGeom prst="rect">
                <a:avLst/>
              </a:prstGeom>
              <a:solidFill>
                <a:srgbClr val="193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Rectangle 1487">
                <a:extLst>
                  <a:ext uri="{FF2B5EF4-FFF2-40B4-BE49-F238E27FC236}">
                    <a16:creationId xmlns:a16="http://schemas.microsoft.com/office/drawing/2014/main" id="{9B89E326-82BC-01AB-2556-A1384B29C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5"/>
                <a:ext cx="100" cy="1"/>
              </a:xfrm>
              <a:prstGeom prst="rect">
                <a:avLst/>
              </a:prstGeom>
              <a:solidFill>
                <a:srgbClr val="193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Rectangle 1488">
                <a:extLst>
                  <a:ext uri="{FF2B5EF4-FFF2-40B4-BE49-F238E27FC236}">
                    <a16:creationId xmlns:a16="http://schemas.microsoft.com/office/drawing/2014/main" id="{397714F9-B358-18C2-B9F0-1CC62ED86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6"/>
                <a:ext cx="100" cy="1"/>
              </a:xfrm>
              <a:prstGeom prst="rect">
                <a:avLst/>
              </a:prstGeom>
              <a:solidFill>
                <a:srgbClr val="193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Rectangle 1489">
                <a:extLst>
                  <a:ext uri="{FF2B5EF4-FFF2-40B4-BE49-F238E27FC236}">
                    <a16:creationId xmlns:a16="http://schemas.microsoft.com/office/drawing/2014/main" id="{5A06E9A0-EB97-8426-FA34-6CBDBEACF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7"/>
                <a:ext cx="100" cy="1"/>
              </a:xfrm>
              <a:prstGeom prst="rect">
                <a:avLst/>
              </a:prstGeom>
              <a:solidFill>
                <a:srgbClr val="173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Rectangle 1490">
                <a:extLst>
                  <a:ext uri="{FF2B5EF4-FFF2-40B4-BE49-F238E27FC236}">
                    <a16:creationId xmlns:a16="http://schemas.microsoft.com/office/drawing/2014/main" id="{B74C5F7B-BF72-4163-2A28-7C2D318A9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8"/>
                <a:ext cx="100" cy="1"/>
              </a:xfrm>
              <a:prstGeom prst="rect">
                <a:avLst/>
              </a:prstGeom>
              <a:solidFill>
                <a:srgbClr val="173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Rectangle 1491">
                <a:extLst>
                  <a:ext uri="{FF2B5EF4-FFF2-40B4-BE49-F238E27FC236}">
                    <a16:creationId xmlns:a16="http://schemas.microsoft.com/office/drawing/2014/main" id="{E7B6EC0A-276A-C81A-0A56-238186145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8"/>
                <a:ext cx="100" cy="1"/>
              </a:xfrm>
              <a:prstGeom prst="rect">
                <a:avLst/>
              </a:prstGeom>
              <a:solidFill>
                <a:srgbClr val="173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Rectangle 1492">
                <a:extLst>
                  <a:ext uri="{FF2B5EF4-FFF2-40B4-BE49-F238E27FC236}">
                    <a16:creationId xmlns:a16="http://schemas.microsoft.com/office/drawing/2014/main" id="{ED9FB154-901F-43C1-6BB8-83F42758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19"/>
                <a:ext cx="100" cy="1"/>
              </a:xfrm>
              <a:prstGeom prst="rect">
                <a:avLst/>
              </a:prstGeom>
              <a:solidFill>
                <a:srgbClr val="173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Rectangle 1493">
                <a:extLst>
                  <a:ext uri="{FF2B5EF4-FFF2-40B4-BE49-F238E27FC236}">
                    <a16:creationId xmlns:a16="http://schemas.microsoft.com/office/drawing/2014/main" id="{F640403E-1BE6-BA79-4D86-B2E37F2BD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0"/>
                <a:ext cx="100" cy="1"/>
              </a:xfrm>
              <a:prstGeom prst="rect">
                <a:avLst/>
              </a:prstGeom>
              <a:solidFill>
                <a:srgbClr val="14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Rectangle 1494">
                <a:extLst>
                  <a:ext uri="{FF2B5EF4-FFF2-40B4-BE49-F238E27FC236}">
                    <a16:creationId xmlns:a16="http://schemas.microsoft.com/office/drawing/2014/main" id="{73270FED-43A0-6FE5-5E27-7DB41ACF3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1"/>
                <a:ext cx="100" cy="1"/>
              </a:xfrm>
              <a:prstGeom prst="rect">
                <a:avLst/>
              </a:prstGeom>
              <a:solidFill>
                <a:srgbClr val="143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Rectangle 1495">
                <a:extLst>
                  <a:ext uri="{FF2B5EF4-FFF2-40B4-BE49-F238E27FC236}">
                    <a16:creationId xmlns:a16="http://schemas.microsoft.com/office/drawing/2014/main" id="{8FB29FF1-3285-CCE2-2FB6-212C62EEA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2"/>
                <a:ext cx="100" cy="1"/>
              </a:xfrm>
              <a:prstGeom prst="rect">
                <a:avLst/>
              </a:prstGeom>
              <a:solidFill>
                <a:srgbClr val="143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Rectangle 1496">
                <a:extLst>
                  <a:ext uri="{FF2B5EF4-FFF2-40B4-BE49-F238E27FC236}">
                    <a16:creationId xmlns:a16="http://schemas.microsoft.com/office/drawing/2014/main" id="{14DD5FF8-CE73-97B3-267A-4FE5B0DB3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2"/>
                <a:ext cx="100" cy="1"/>
              </a:xfrm>
              <a:prstGeom prst="rect">
                <a:avLst/>
              </a:prstGeom>
              <a:solidFill>
                <a:srgbClr val="143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Rectangle 1497">
                <a:extLst>
                  <a:ext uri="{FF2B5EF4-FFF2-40B4-BE49-F238E27FC236}">
                    <a16:creationId xmlns:a16="http://schemas.microsoft.com/office/drawing/2014/main" id="{29E3769C-4CBD-C3E3-69A8-8512B92F7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3"/>
                <a:ext cx="100" cy="1"/>
              </a:xfrm>
              <a:prstGeom prst="rect">
                <a:avLst/>
              </a:prstGeom>
              <a:solidFill>
                <a:srgbClr val="12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Rectangle 1498">
                <a:extLst>
                  <a:ext uri="{FF2B5EF4-FFF2-40B4-BE49-F238E27FC236}">
                    <a16:creationId xmlns:a16="http://schemas.microsoft.com/office/drawing/2014/main" id="{92B85CD9-39A9-5538-ACDD-D3AEB9540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4"/>
                <a:ext cx="100" cy="1"/>
              </a:xfrm>
              <a:prstGeom prst="rect">
                <a:avLst/>
              </a:prstGeom>
              <a:solidFill>
                <a:srgbClr val="12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Rectangle 1499">
                <a:extLst>
                  <a:ext uri="{FF2B5EF4-FFF2-40B4-BE49-F238E27FC236}">
                    <a16:creationId xmlns:a16="http://schemas.microsoft.com/office/drawing/2014/main" id="{730D08B2-33B5-1468-176A-1DC8A9752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5"/>
                <a:ext cx="100" cy="1"/>
              </a:xfrm>
              <a:prstGeom prst="rect">
                <a:avLst/>
              </a:prstGeom>
              <a:solidFill>
                <a:srgbClr val="122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Rectangle 1500">
                <a:extLst>
                  <a:ext uri="{FF2B5EF4-FFF2-40B4-BE49-F238E27FC236}">
                    <a16:creationId xmlns:a16="http://schemas.microsoft.com/office/drawing/2014/main" id="{7B8EE0CA-E40E-F875-4B95-554140B01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5"/>
                <a:ext cx="100" cy="1"/>
              </a:xfrm>
              <a:prstGeom prst="rect">
                <a:avLst/>
              </a:prstGeom>
              <a:solidFill>
                <a:srgbClr val="122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Rectangle 1501">
                <a:extLst>
                  <a:ext uri="{FF2B5EF4-FFF2-40B4-BE49-F238E27FC236}">
                    <a16:creationId xmlns:a16="http://schemas.microsoft.com/office/drawing/2014/main" id="{A4C93033-FA6E-7808-6D2C-AC636641B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6"/>
                <a:ext cx="100" cy="1"/>
              </a:xfrm>
              <a:prstGeom prst="rect">
                <a:avLst/>
              </a:prstGeom>
              <a:solidFill>
                <a:srgbClr val="122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Rectangle 1502">
                <a:extLst>
                  <a:ext uri="{FF2B5EF4-FFF2-40B4-BE49-F238E27FC236}">
                    <a16:creationId xmlns:a16="http://schemas.microsoft.com/office/drawing/2014/main" id="{28014982-6019-A5EE-420A-A549E7B26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7"/>
                <a:ext cx="100" cy="1"/>
              </a:xfrm>
              <a:prstGeom prst="rect">
                <a:avLst/>
              </a:prstGeom>
              <a:solidFill>
                <a:srgbClr val="0F2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Rectangle 1503">
                <a:extLst>
                  <a:ext uri="{FF2B5EF4-FFF2-40B4-BE49-F238E27FC236}">
                    <a16:creationId xmlns:a16="http://schemas.microsoft.com/office/drawing/2014/main" id="{D2082EEE-7393-B8C5-D1E5-4A0CCAAF0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8"/>
                <a:ext cx="100" cy="1"/>
              </a:xfrm>
              <a:prstGeom prst="rect">
                <a:avLst/>
              </a:prstGeom>
              <a:solidFill>
                <a:srgbClr val="0F2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Rectangle 1504">
                <a:extLst>
                  <a:ext uri="{FF2B5EF4-FFF2-40B4-BE49-F238E27FC236}">
                    <a16:creationId xmlns:a16="http://schemas.microsoft.com/office/drawing/2014/main" id="{70D280C1-FFAB-FAD8-CB09-A8FFACB22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9"/>
                <a:ext cx="100" cy="1"/>
              </a:xfrm>
              <a:prstGeom prst="rect">
                <a:avLst/>
              </a:prstGeom>
              <a:solidFill>
                <a:srgbClr val="0F2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Rectangle 1505">
                <a:extLst>
                  <a:ext uri="{FF2B5EF4-FFF2-40B4-BE49-F238E27FC236}">
                    <a16:creationId xmlns:a16="http://schemas.microsoft.com/office/drawing/2014/main" id="{CFDF467C-F178-117C-9A5E-698EED94C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29"/>
                <a:ext cx="100" cy="1"/>
              </a:xfrm>
              <a:prstGeom prst="rect">
                <a:avLst/>
              </a:prstGeom>
              <a:solidFill>
                <a:srgbClr val="0F2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Rectangle 1506">
                <a:extLst>
                  <a:ext uri="{FF2B5EF4-FFF2-40B4-BE49-F238E27FC236}">
                    <a16:creationId xmlns:a16="http://schemas.microsoft.com/office/drawing/2014/main" id="{7E1F7821-97A4-1F83-49FA-785394DE4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0"/>
                <a:ext cx="100" cy="1"/>
              </a:xfrm>
              <a:prstGeom prst="rect">
                <a:avLst/>
              </a:prstGeom>
              <a:solidFill>
                <a:srgbClr val="0D2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Rectangle 1507">
                <a:extLst>
                  <a:ext uri="{FF2B5EF4-FFF2-40B4-BE49-F238E27FC236}">
                    <a16:creationId xmlns:a16="http://schemas.microsoft.com/office/drawing/2014/main" id="{4BF4EBF3-9ED5-75B1-4C54-3C5D2377C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1"/>
                <a:ext cx="100" cy="1"/>
              </a:xfrm>
              <a:prstGeom prst="rect">
                <a:avLst/>
              </a:prstGeom>
              <a:solidFill>
                <a:srgbClr val="0D2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Rectangle 1508">
                <a:extLst>
                  <a:ext uri="{FF2B5EF4-FFF2-40B4-BE49-F238E27FC236}">
                    <a16:creationId xmlns:a16="http://schemas.microsoft.com/office/drawing/2014/main" id="{4A5B8BAE-8728-4AA7-5B0E-AE0B61F8E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2"/>
                <a:ext cx="100" cy="1"/>
              </a:xfrm>
              <a:prstGeom prst="rect">
                <a:avLst/>
              </a:prstGeom>
              <a:solidFill>
                <a:srgbClr val="0D2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Rectangle 1509">
                <a:extLst>
                  <a:ext uri="{FF2B5EF4-FFF2-40B4-BE49-F238E27FC236}">
                    <a16:creationId xmlns:a16="http://schemas.microsoft.com/office/drawing/2014/main" id="{A6DCF783-92AD-F826-9454-162DC7BF4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3"/>
                <a:ext cx="100" cy="1"/>
              </a:xfrm>
              <a:prstGeom prst="rect">
                <a:avLst/>
              </a:prstGeom>
              <a:solidFill>
                <a:srgbClr val="0D1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Rectangle 1510">
                <a:extLst>
                  <a:ext uri="{FF2B5EF4-FFF2-40B4-BE49-F238E27FC236}">
                    <a16:creationId xmlns:a16="http://schemas.microsoft.com/office/drawing/2014/main" id="{1EF9A4DE-7326-FCB0-D9A1-E3DECD329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3"/>
                <a:ext cx="100" cy="1"/>
              </a:xfrm>
              <a:prstGeom prst="rect">
                <a:avLst/>
              </a:prstGeom>
              <a:solidFill>
                <a:srgbClr val="0A1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Rectangle 1511">
                <a:extLst>
                  <a:ext uri="{FF2B5EF4-FFF2-40B4-BE49-F238E27FC236}">
                    <a16:creationId xmlns:a16="http://schemas.microsoft.com/office/drawing/2014/main" id="{80FADAED-3379-CFB6-72AF-82ABD281C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4"/>
                <a:ext cx="100" cy="1"/>
              </a:xfrm>
              <a:prstGeom prst="rect">
                <a:avLst/>
              </a:prstGeom>
              <a:solidFill>
                <a:srgbClr val="0A1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Rectangle 1512">
                <a:extLst>
                  <a:ext uri="{FF2B5EF4-FFF2-40B4-BE49-F238E27FC236}">
                    <a16:creationId xmlns:a16="http://schemas.microsoft.com/office/drawing/2014/main" id="{F867321A-E427-3A5E-FF24-960A070E1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5"/>
                <a:ext cx="100" cy="1"/>
              </a:xfrm>
              <a:prstGeom prst="rect">
                <a:avLst/>
              </a:prstGeom>
              <a:solidFill>
                <a:srgbClr val="0A1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Rectangle 1513">
                <a:extLst>
                  <a:ext uri="{FF2B5EF4-FFF2-40B4-BE49-F238E27FC236}">
                    <a16:creationId xmlns:a16="http://schemas.microsoft.com/office/drawing/2014/main" id="{21707543-2BC7-2906-61C7-8496B2FD2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6"/>
                <a:ext cx="100" cy="1"/>
              </a:xfrm>
              <a:prstGeom prst="rect">
                <a:avLst/>
              </a:prstGeom>
              <a:solidFill>
                <a:srgbClr val="0A1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Rectangle 1514">
                <a:extLst>
                  <a:ext uri="{FF2B5EF4-FFF2-40B4-BE49-F238E27FC236}">
                    <a16:creationId xmlns:a16="http://schemas.microsoft.com/office/drawing/2014/main" id="{E13F937D-5DB0-4FB8-8FA0-57421D019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6"/>
                <a:ext cx="100" cy="1"/>
              </a:xfrm>
              <a:prstGeom prst="rect">
                <a:avLst/>
              </a:prstGeom>
              <a:solidFill>
                <a:srgbClr val="0A1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Rectangle 1515">
                <a:extLst>
                  <a:ext uri="{FF2B5EF4-FFF2-40B4-BE49-F238E27FC236}">
                    <a16:creationId xmlns:a16="http://schemas.microsoft.com/office/drawing/2014/main" id="{66D93A4A-1679-E824-6320-9AB94329A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7"/>
                <a:ext cx="100" cy="1"/>
              </a:xfrm>
              <a:prstGeom prst="rect">
                <a:avLst/>
              </a:prstGeom>
              <a:solidFill>
                <a:srgbClr val="08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Rectangle 1516">
                <a:extLst>
                  <a:ext uri="{FF2B5EF4-FFF2-40B4-BE49-F238E27FC236}">
                    <a16:creationId xmlns:a16="http://schemas.microsoft.com/office/drawing/2014/main" id="{2EE791F5-6628-9911-8BDC-5389579D1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8"/>
                <a:ext cx="100" cy="1"/>
              </a:xfrm>
              <a:prstGeom prst="rect">
                <a:avLst/>
              </a:prstGeom>
              <a:solidFill>
                <a:srgbClr val="08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Rectangle 1517">
                <a:extLst>
                  <a:ext uri="{FF2B5EF4-FFF2-40B4-BE49-F238E27FC236}">
                    <a16:creationId xmlns:a16="http://schemas.microsoft.com/office/drawing/2014/main" id="{C4DD23FA-95B0-AE82-F800-1BA12458D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39"/>
                <a:ext cx="100" cy="1"/>
              </a:xfrm>
              <a:prstGeom prst="rect">
                <a:avLst/>
              </a:prstGeom>
              <a:solidFill>
                <a:srgbClr val="08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Rectangle 1518">
                <a:extLst>
                  <a:ext uri="{FF2B5EF4-FFF2-40B4-BE49-F238E27FC236}">
                    <a16:creationId xmlns:a16="http://schemas.microsoft.com/office/drawing/2014/main" id="{DB0B859E-D0C8-B973-F98B-1D1DAE790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0"/>
                <a:ext cx="100" cy="1"/>
              </a:xfrm>
              <a:prstGeom prst="rect">
                <a:avLst/>
              </a:prstGeom>
              <a:solidFill>
                <a:srgbClr val="081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Rectangle 1519">
                <a:extLst>
                  <a:ext uri="{FF2B5EF4-FFF2-40B4-BE49-F238E27FC236}">
                    <a16:creationId xmlns:a16="http://schemas.microsoft.com/office/drawing/2014/main" id="{8E8708E1-E020-CAC3-E364-9F3628090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0"/>
                <a:ext cx="100" cy="1"/>
              </a:xfrm>
              <a:prstGeom prst="rect">
                <a:avLst/>
              </a:prstGeom>
              <a:solidFill>
                <a:srgbClr val="050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Rectangle 1520">
                <a:extLst>
                  <a:ext uri="{FF2B5EF4-FFF2-40B4-BE49-F238E27FC236}">
                    <a16:creationId xmlns:a16="http://schemas.microsoft.com/office/drawing/2014/main" id="{5406FE3A-99FD-1138-098C-7AC88EEC6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1"/>
                <a:ext cx="100" cy="1"/>
              </a:xfrm>
              <a:prstGeom prst="rect">
                <a:avLst/>
              </a:prstGeom>
              <a:solidFill>
                <a:srgbClr val="050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Rectangle 1521">
                <a:extLst>
                  <a:ext uri="{FF2B5EF4-FFF2-40B4-BE49-F238E27FC236}">
                    <a16:creationId xmlns:a16="http://schemas.microsoft.com/office/drawing/2014/main" id="{C5133A26-12BC-8408-7411-B2388D17D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2"/>
                <a:ext cx="100" cy="1"/>
              </a:xfrm>
              <a:prstGeom prst="rect">
                <a:avLst/>
              </a:prstGeom>
              <a:solidFill>
                <a:srgbClr val="050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Rectangle 1522">
                <a:extLst>
                  <a:ext uri="{FF2B5EF4-FFF2-40B4-BE49-F238E27FC236}">
                    <a16:creationId xmlns:a16="http://schemas.microsoft.com/office/drawing/2014/main" id="{938F68C7-ECD4-8CE0-9C85-D5F038C49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3"/>
                <a:ext cx="100" cy="1"/>
              </a:xfrm>
              <a:prstGeom prst="rect">
                <a:avLst/>
              </a:prstGeom>
              <a:solidFill>
                <a:srgbClr val="050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Rectangle 1523">
                <a:extLst>
                  <a:ext uri="{FF2B5EF4-FFF2-40B4-BE49-F238E27FC236}">
                    <a16:creationId xmlns:a16="http://schemas.microsoft.com/office/drawing/2014/main" id="{4EB0FDEE-57FA-4280-E932-C29A988BB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3"/>
                <a:ext cx="100" cy="1"/>
              </a:xfrm>
              <a:prstGeom prst="rect">
                <a:avLst/>
              </a:prstGeom>
              <a:solidFill>
                <a:srgbClr val="030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Rectangle 1524">
                <a:extLst>
                  <a:ext uri="{FF2B5EF4-FFF2-40B4-BE49-F238E27FC236}">
                    <a16:creationId xmlns:a16="http://schemas.microsoft.com/office/drawing/2014/main" id="{917AB7AA-D496-2D18-B872-7961624CD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4"/>
                <a:ext cx="100" cy="1"/>
              </a:xfrm>
              <a:prstGeom prst="rect">
                <a:avLst/>
              </a:prstGeom>
              <a:solidFill>
                <a:srgbClr val="030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Rectangle 1525">
                <a:extLst>
                  <a:ext uri="{FF2B5EF4-FFF2-40B4-BE49-F238E27FC236}">
                    <a16:creationId xmlns:a16="http://schemas.microsoft.com/office/drawing/2014/main" id="{E6C90F52-C13A-D6C1-8317-18EF39908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5"/>
                <a:ext cx="100" cy="1"/>
              </a:xfrm>
              <a:prstGeom prst="rect">
                <a:avLst/>
              </a:prstGeom>
              <a:solidFill>
                <a:srgbClr val="030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Rectangle 1526">
                <a:extLst>
                  <a:ext uri="{FF2B5EF4-FFF2-40B4-BE49-F238E27FC236}">
                    <a16:creationId xmlns:a16="http://schemas.microsoft.com/office/drawing/2014/main" id="{7803AE57-AA01-B03F-E707-711D01314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6"/>
                <a:ext cx="100" cy="1"/>
              </a:xfrm>
              <a:prstGeom prst="rect">
                <a:avLst/>
              </a:prstGeom>
              <a:solidFill>
                <a:srgbClr val="030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Rectangle 1527">
                <a:extLst>
                  <a:ext uri="{FF2B5EF4-FFF2-40B4-BE49-F238E27FC236}">
                    <a16:creationId xmlns:a16="http://schemas.microsoft.com/office/drawing/2014/main" id="{42AC4CE6-5D52-2EA3-C879-992E99597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947"/>
                <a:ext cx="100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1528">
                <a:extLst>
                  <a:ext uri="{FF2B5EF4-FFF2-40B4-BE49-F238E27FC236}">
                    <a16:creationId xmlns:a16="http://schemas.microsoft.com/office/drawing/2014/main" id="{14C39B46-1227-1002-9C31-FDE5E715D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3476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1529">
                <a:extLst>
                  <a:ext uri="{FF2B5EF4-FFF2-40B4-BE49-F238E27FC236}">
                    <a16:creationId xmlns:a16="http://schemas.microsoft.com/office/drawing/2014/main" id="{DED6217B-CC90-A57E-F256-6473070E9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6"/>
                <a:ext cx="100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1530">
                <a:extLst>
                  <a:ext uri="{FF2B5EF4-FFF2-40B4-BE49-F238E27FC236}">
                    <a16:creationId xmlns:a16="http://schemas.microsoft.com/office/drawing/2014/main" id="{2E14E51F-C67A-4800-1113-F78D96A80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7"/>
                <a:ext cx="100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Rectangle 1531">
                <a:extLst>
                  <a:ext uri="{FF2B5EF4-FFF2-40B4-BE49-F238E27FC236}">
                    <a16:creationId xmlns:a16="http://schemas.microsoft.com/office/drawing/2014/main" id="{5266CD79-6DF2-70EE-B0E1-4D2A79375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8"/>
                <a:ext cx="100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Rectangle 1532">
                <a:extLst>
                  <a:ext uri="{FF2B5EF4-FFF2-40B4-BE49-F238E27FC236}">
                    <a16:creationId xmlns:a16="http://schemas.microsoft.com/office/drawing/2014/main" id="{17B768F4-C059-EC6A-F62F-16FB40B31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79"/>
                <a:ext cx="100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533">
                <a:extLst>
                  <a:ext uri="{FF2B5EF4-FFF2-40B4-BE49-F238E27FC236}">
                    <a16:creationId xmlns:a16="http://schemas.microsoft.com/office/drawing/2014/main" id="{E5704554-17FA-00F1-632D-1EACBE932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0"/>
                <a:ext cx="100" cy="1"/>
              </a:xfrm>
              <a:prstGeom prst="rect">
                <a:avLst/>
              </a:prstGeom>
              <a:solidFill>
                <a:srgbClr val="FF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1534">
                <a:extLst>
                  <a:ext uri="{FF2B5EF4-FFF2-40B4-BE49-F238E27FC236}">
                    <a16:creationId xmlns:a16="http://schemas.microsoft.com/office/drawing/2014/main" id="{E63F8137-2AE5-5760-FDDF-08FF3F34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0"/>
                <a:ext cx="100" cy="1"/>
              </a:xfrm>
              <a:prstGeom prst="rect">
                <a:avLst/>
              </a:prstGeom>
              <a:solidFill>
                <a:srgbClr val="FF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Rectangle 1535">
                <a:extLst>
                  <a:ext uri="{FF2B5EF4-FFF2-40B4-BE49-F238E27FC236}">
                    <a16:creationId xmlns:a16="http://schemas.microsoft.com/office/drawing/2014/main" id="{57FFC956-B4D8-F1DC-CD0B-494B14363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1"/>
                <a:ext cx="100" cy="1"/>
              </a:xfrm>
              <a:prstGeom prst="rect">
                <a:avLst/>
              </a:prstGeom>
              <a:solidFill>
                <a:srgbClr val="FF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Rectangle 1536">
                <a:extLst>
                  <a:ext uri="{FF2B5EF4-FFF2-40B4-BE49-F238E27FC236}">
                    <a16:creationId xmlns:a16="http://schemas.microsoft.com/office/drawing/2014/main" id="{2D2C0CED-5093-13A5-C971-B9D04E434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2"/>
                <a:ext cx="100" cy="1"/>
              </a:xfrm>
              <a:prstGeom prst="rect">
                <a:avLst/>
              </a:prstGeom>
              <a:solidFill>
                <a:srgbClr val="FF0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Rectangle 1537">
                <a:extLst>
                  <a:ext uri="{FF2B5EF4-FFF2-40B4-BE49-F238E27FC236}">
                    <a16:creationId xmlns:a16="http://schemas.microsoft.com/office/drawing/2014/main" id="{DB322CF9-08BB-EFFD-B338-573FE88A4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3"/>
                <a:ext cx="100" cy="1"/>
              </a:xfrm>
              <a:prstGeom prst="rect">
                <a:avLst/>
              </a:prstGeom>
              <a:solidFill>
                <a:srgbClr val="FF0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Rectangle 1538">
                <a:extLst>
                  <a:ext uri="{FF2B5EF4-FFF2-40B4-BE49-F238E27FC236}">
                    <a16:creationId xmlns:a16="http://schemas.microsoft.com/office/drawing/2014/main" id="{70ABA798-CD7B-CCDE-CE9F-7EA089AD9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3"/>
                <a:ext cx="100" cy="1"/>
              </a:xfrm>
              <a:prstGeom prst="rect">
                <a:avLst/>
              </a:prstGeom>
              <a:solidFill>
                <a:srgbClr val="FF0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Rectangle 1539">
                <a:extLst>
                  <a:ext uri="{FF2B5EF4-FFF2-40B4-BE49-F238E27FC236}">
                    <a16:creationId xmlns:a16="http://schemas.microsoft.com/office/drawing/2014/main" id="{A3D4C471-A5C4-55B6-965C-A03FE6162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4"/>
                <a:ext cx="100" cy="1"/>
              </a:xfrm>
              <a:prstGeom prst="rect">
                <a:avLst/>
              </a:prstGeom>
              <a:solidFill>
                <a:srgbClr val="FF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Rectangle 1540">
                <a:extLst>
                  <a:ext uri="{FF2B5EF4-FFF2-40B4-BE49-F238E27FC236}">
                    <a16:creationId xmlns:a16="http://schemas.microsoft.com/office/drawing/2014/main" id="{1AB279BD-7937-FD1F-F360-16F38DAC2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5"/>
                <a:ext cx="100" cy="1"/>
              </a:xfrm>
              <a:prstGeom prst="rect">
                <a:avLst/>
              </a:prstGeom>
              <a:solidFill>
                <a:srgbClr val="FF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Rectangle 1541">
                <a:extLst>
                  <a:ext uri="{FF2B5EF4-FFF2-40B4-BE49-F238E27FC236}">
                    <a16:creationId xmlns:a16="http://schemas.microsoft.com/office/drawing/2014/main" id="{4A8D0731-4C8F-D03E-5862-07E7C49E8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6"/>
                <a:ext cx="100" cy="1"/>
              </a:xfrm>
              <a:prstGeom prst="rect">
                <a:avLst/>
              </a:prstGeom>
              <a:solidFill>
                <a:srgbClr val="FF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Rectangle 1542">
                <a:extLst>
                  <a:ext uri="{FF2B5EF4-FFF2-40B4-BE49-F238E27FC236}">
                    <a16:creationId xmlns:a16="http://schemas.microsoft.com/office/drawing/2014/main" id="{E30EB926-C433-8140-C837-F2F4310AF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7"/>
                <a:ext cx="100" cy="1"/>
              </a:xfrm>
              <a:prstGeom prst="rect">
                <a:avLst/>
              </a:prstGeom>
              <a:solidFill>
                <a:srgbClr val="FF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Rectangle 1543">
                <a:extLst>
                  <a:ext uri="{FF2B5EF4-FFF2-40B4-BE49-F238E27FC236}">
                    <a16:creationId xmlns:a16="http://schemas.microsoft.com/office/drawing/2014/main" id="{24731EB9-E0FA-E147-54E8-E34C0EC39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7"/>
                <a:ext cx="100" cy="1"/>
              </a:xfrm>
              <a:prstGeom prst="rect">
                <a:avLst/>
              </a:prstGeom>
              <a:solidFill>
                <a:srgbClr val="FF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Rectangle 1544">
                <a:extLst>
                  <a:ext uri="{FF2B5EF4-FFF2-40B4-BE49-F238E27FC236}">
                    <a16:creationId xmlns:a16="http://schemas.microsoft.com/office/drawing/2014/main" id="{5E987F72-509A-E67F-F3BA-5CF237C43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8"/>
                <a:ext cx="100" cy="1"/>
              </a:xfrm>
              <a:prstGeom prst="rect">
                <a:avLst/>
              </a:prstGeom>
              <a:solidFill>
                <a:srgbClr val="FF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Rectangle 1545">
                <a:extLst>
                  <a:ext uri="{FF2B5EF4-FFF2-40B4-BE49-F238E27FC236}">
                    <a16:creationId xmlns:a16="http://schemas.microsoft.com/office/drawing/2014/main" id="{17AE50F8-228D-339E-D74E-EBADF0190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89"/>
                <a:ext cx="100" cy="1"/>
              </a:xfrm>
              <a:prstGeom prst="rect">
                <a:avLst/>
              </a:prstGeom>
              <a:solidFill>
                <a:srgbClr val="FF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Rectangle 1546">
                <a:extLst>
                  <a:ext uri="{FF2B5EF4-FFF2-40B4-BE49-F238E27FC236}">
                    <a16:creationId xmlns:a16="http://schemas.microsoft.com/office/drawing/2014/main" id="{BFE7BD6C-5A28-DA45-DCF9-798FDCC08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0"/>
                <a:ext cx="100" cy="1"/>
              </a:xfrm>
              <a:prstGeom prst="rect">
                <a:avLst/>
              </a:prstGeom>
              <a:solidFill>
                <a:srgbClr val="FF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Rectangle 1547">
                <a:extLst>
                  <a:ext uri="{FF2B5EF4-FFF2-40B4-BE49-F238E27FC236}">
                    <a16:creationId xmlns:a16="http://schemas.microsoft.com/office/drawing/2014/main" id="{8D071168-96A6-3363-EB96-8A6917AC4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0"/>
                <a:ext cx="100" cy="1"/>
              </a:xfrm>
              <a:prstGeom prst="rect">
                <a:avLst/>
              </a:pr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Rectangle 1548">
                <a:extLst>
                  <a:ext uri="{FF2B5EF4-FFF2-40B4-BE49-F238E27FC236}">
                    <a16:creationId xmlns:a16="http://schemas.microsoft.com/office/drawing/2014/main" id="{76E77CCB-3004-6C9C-E84E-8F19495B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1"/>
                <a:ext cx="100" cy="1"/>
              </a:xfrm>
              <a:prstGeom prst="rect">
                <a:avLst/>
              </a:pr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1549">
                <a:extLst>
                  <a:ext uri="{FF2B5EF4-FFF2-40B4-BE49-F238E27FC236}">
                    <a16:creationId xmlns:a16="http://schemas.microsoft.com/office/drawing/2014/main" id="{ED289D44-0064-D3E7-1445-F43557780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2"/>
                <a:ext cx="100" cy="1"/>
              </a:xfrm>
              <a:prstGeom prst="rect">
                <a:avLst/>
              </a:pr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Rectangle 1550">
                <a:extLst>
                  <a:ext uri="{FF2B5EF4-FFF2-40B4-BE49-F238E27FC236}">
                    <a16:creationId xmlns:a16="http://schemas.microsoft.com/office/drawing/2014/main" id="{5F076679-FA8B-10E1-A717-D4F4E44EE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3"/>
                <a:ext cx="100" cy="1"/>
              </a:xfrm>
              <a:prstGeom prst="rect">
                <a:avLst/>
              </a:prstGeom>
              <a:solidFill>
                <a:srgbClr val="FF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Rectangle 1551">
                <a:extLst>
                  <a:ext uri="{FF2B5EF4-FFF2-40B4-BE49-F238E27FC236}">
                    <a16:creationId xmlns:a16="http://schemas.microsoft.com/office/drawing/2014/main" id="{9CF61C13-E7D5-AAFF-5374-8F75927D6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4"/>
                <a:ext cx="100" cy="1"/>
              </a:xfrm>
              <a:prstGeom prst="rect">
                <a:avLst/>
              </a:prstGeom>
              <a:solidFill>
                <a:srgbClr val="FF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1552">
                <a:extLst>
                  <a:ext uri="{FF2B5EF4-FFF2-40B4-BE49-F238E27FC236}">
                    <a16:creationId xmlns:a16="http://schemas.microsoft.com/office/drawing/2014/main" id="{BB91D881-DE47-1884-B7D5-8DA875968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4"/>
                <a:ext cx="100" cy="1"/>
              </a:xfrm>
              <a:prstGeom prst="rect">
                <a:avLst/>
              </a:prstGeom>
              <a:solidFill>
                <a:srgbClr val="FF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Rectangle 1553">
                <a:extLst>
                  <a:ext uri="{FF2B5EF4-FFF2-40B4-BE49-F238E27FC236}">
                    <a16:creationId xmlns:a16="http://schemas.microsoft.com/office/drawing/2014/main" id="{A13F006A-4E04-4B91-BD1A-3F31E11CB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5"/>
                <a:ext cx="100" cy="1"/>
              </a:xfrm>
              <a:prstGeom prst="rect">
                <a:avLst/>
              </a:prstGeom>
              <a:solidFill>
                <a:srgbClr val="FF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Rectangle 1554">
                <a:extLst>
                  <a:ext uri="{FF2B5EF4-FFF2-40B4-BE49-F238E27FC236}">
                    <a16:creationId xmlns:a16="http://schemas.microsoft.com/office/drawing/2014/main" id="{55178B65-7959-EF89-0E15-86FF9A4C9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6"/>
                <a:ext cx="100" cy="1"/>
              </a:xfrm>
              <a:prstGeom prst="rect">
                <a:avLst/>
              </a:prstGeom>
              <a:solidFill>
                <a:srgbClr val="FF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Rectangle 1555">
                <a:extLst>
                  <a:ext uri="{FF2B5EF4-FFF2-40B4-BE49-F238E27FC236}">
                    <a16:creationId xmlns:a16="http://schemas.microsoft.com/office/drawing/2014/main" id="{7EA89724-CDAC-2915-51A0-F2824C1B2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7"/>
                <a:ext cx="100" cy="1"/>
              </a:xfrm>
              <a:prstGeom prst="rect">
                <a:avLst/>
              </a:prstGeom>
              <a:solidFill>
                <a:srgbClr val="FF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1556">
                <a:extLst>
                  <a:ext uri="{FF2B5EF4-FFF2-40B4-BE49-F238E27FC236}">
                    <a16:creationId xmlns:a16="http://schemas.microsoft.com/office/drawing/2014/main" id="{27B476A3-CD3F-5C8F-1784-9A99653B4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8"/>
                <a:ext cx="100" cy="1"/>
              </a:xfrm>
              <a:prstGeom prst="rect">
                <a:avLst/>
              </a:prstGeom>
              <a:solidFill>
                <a:srgbClr val="FF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1557">
                <a:extLst>
                  <a:ext uri="{FF2B5EF4-FFF2-40B4-BE49-F238E27FC236}">
                    <a16:creationId xmlns:a16="http://schemas.microsoft.com/office/drawing/2014/main" id="{2FEFB699-519A-50DC-DA35-5C8AD863E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8"/>
                <a:ext cx="100" cy="1"/>
              </a:xfrm>
              <a:prstGeom prst="rect">
                <a:avLst/>
              </a:prstGeom>
              <a:solidFill>
                <a:srgbClr val="FF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Rectangle 1558">
                <a:extLst>
                  <a:ext uri="{FF2B5EF4-FFF2-40B4-BE49-F238E27FC236}">
                    <a16:creationId xmlns:a16="http://schemas.microsoft.com/office/drawing/2014/main" id="{F4256B3D-37AA-3D92-AFDD-9238CD999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499"/>
                <a:ext cx="100" cy="1"/>
              </a:xfrm>
              <a:prstGeom prst="rect">
                <a:avLst/>
              </a:prstGeom>
              <a:solidFill>
                <a:srgbClr val="FF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Rectangle 1559">
                <a:extLst>
                  <a:ext uri="{FF2B5EF4-FFF2-40B4-BE49-F238E27FC236}">
                    <a16:creationId xmlns:a16="http://schemas.microsoft.com/office/drawing/2014/main" id="{4EE2C1FB-4A14-0970-2E02-3B9252E7A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0"/>
                <a:ext cx="100" cy="1"/>
              </a:xfrm>
              <a:prstGeom prst="rect">
                <a:avLst/>
              </a:prstGeom>
              <a:solidFill>
                <a:srgbClr val="FF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Rectangle 1560">
                <a:extLst>
                  <a:ext uri="{FF2B5EF4-FFF2-40B4-BE49-F238E27FC236}">
                    <a16:creationId xmlns:a16="http://schemas.microsoft.com/office/drawing/2014/main" id="{4534DCB7-9F85-5BD8-2FFA-106BDC28C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1"/>
                <a:ext cx="100" cy="1"/>
              </a:xfrm>
              <a:prstGeom prst="rect">
                <a:avLst/>
              </a:prstGeom>
              <a:solidFill>
                <a:srgbClr val="FF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1561">
                <a:extLst>
                  <a:ext uri="{FF2B5EF4-FFF2-40B4-BE49-F238E27FC236}">
                    <a16:creationId xmlns:a16="http://schemas.microsoft.com/office/drawing/2014/main" id="{9F827E15-6BF8-2C84-DC92-D93F26389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1"/>
                <a:ext cx="100" cy="1"/>
              </a:xfrm>
              <a:prstGeom prst="rect">
                <a:avLst/>
              </a:prstGeom>
              <a:solidFill>
                <a:srgbClr val="FF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Rectangle 1562">
                <a:extLst>
                  <a:ext uri="{FF2B5EF4-FFF2-40B4-BE49-F238E27FC236}">
                    <a16:creationId xmlns:a16="http://schemas.microsoft.com/office/drawing/2014/main" id="{E384B468-D05D-2F54-2DF9-D3DB79A0A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2"/>
                <a:ext cx="100" cy="1"/>
              </a:xfrm>
              <a:prstGeom prst="rect">
                <a:avLst/>
              </a:prstGeom>
              <a:solidFill>
                <a:srgbClr val="FF2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Rectangle 1563">
                <a:extLst>
                  <a:ext uri="{FF2B5EF4-FFF2-40B4-BE49-F238E27FC236}">
                    <a16:creationId xmlns:a16="http://schemas.microsoft.com/office/drawing/2014/main" id="{2CE9B6E9-9119-FBAB-E818-F32B87B9E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3"/>
                <a:ext cx="100" cy="1"/>
              </a:xfrm>
              <a:prstGeom prst="rect">
                <a:avLst/>
              </a:prstGeom>
              <a:solidFill>
                <a:srgbClr val="FF2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Rectangle 1564">
                <a:extLst>
                  <a:ext uri="{FF2B5EF4-FFF2-40B4-BE49-F238E27FC236}">
                    <a16:creationId xmlns:a16="http://schemas.microsoft.com/office/drawing/2014/main" id="{A3E06F64-312C-E317-F1AB-09DFBA4D1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4"/>
                <a:ext cx="100" cy="1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Rectangle 1565">
                <a:extLst>
                  <a:ext uri="{FF2B5EF4-FFF2-40B4-BE49-F238E27FC236}">
                    <a16:creationId xmlns:a16="http://schemas.microsoft.com/office/drawing/2014/main" id="{D3CDC7DE-224B-E3DC-085D-051420E17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5"/>
                <a:ext cx="100" cy="1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Rectangle 1566">
                <a:extLst>
                  <a:ext uri="{FF2B5EF4-FFF2-40B4-BE49-F238E27FC236}">
                    <a16:creationId xmlns:a16="http://schemas.microsoft.com/office/drawing/2014/main" id="{AD590C0E-05E3-662B-0DA3-352211461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5"/>
                <a:ext cx="100" cy="1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Rectangle 1567">
                <a:extLst>
                  <a:ext uri="{FF2B5EF4-FFF2-40B4-BE49-F238E27FC236}">
                    <a16:creationId xmlns:a16="http://schemas.microsoft.com/office/drawing/2014/main" id="{846FBBC9-A851-A87E-CF37-460DB6669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6"/>
                <a:ext cx="100" cy="1"/>
              </a:xfrm>
              <a:prstGeom prst="rect">
                <a:avLst/>
              </a:prstGeom>
              <a:solidFill>
                <a:srgbClr val="FF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Rectangle 1568">
                <a:extLst>
                  <a:ext uri="{FF2B5EF4-FFF2-40B4-BE49-F238E27FC236}">
                    <a16:creationId xmlns:a16="http://schemas.microsoft.com/office/drawing/2014/main" id="{8A657862-968A-E102-B69C-E584A79E4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7"/>
                <a:ext cx="100" cy="1"/>
              </a:xfrm>
              <a:prstGeom prst="rect">
                <a:avLst/>
              </a:prstGeom>
              <a:solidFill>
                <a:srgbClr val="FF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Rectangle 1569">
                <a:extLst>
                  <a:ext uri="{FF2B5EF4-FFF2-40B4-BE49-F238E27FC236}">
                    <a16:creationId xmlns:a16="http://schemas.microsoft.com/office/drawing/2014/main" id="{F064EF18-5DC6-88BA-EDE8-E67F49F19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8"/>
                <a:ext cx="100" cy="1"/>
              </a:xfrm>
              <a:prstGeom prst="rect">
                <a:avLst/>
              </a:prstGeom>
              <a:solidFill>
                <a:srgbClr val="FF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Rectangle 1570">
                <a:extLst>
                  <a:ext uri="{FF2B5EF4-FFF2-40B4-BE49-F238E27FC236}">
                    <a16:creationId xmlns:a16="http://schemas.microsoft.com/office/drawing/2014/main" id="{1A2485BC-8FC0-A268-F19F-86BFAA0D7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8"/>
                <a:ext cx="100" cy="1"/>
              </a:xfrm>
              <a:prstGeom prst="rect">
                <a:avLst/>
              </a:prstGeom>
              <a:solidFill>
                <a:srgbClr val="FF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Rectangle 1571">
                <a:extLst>
                  <a:ext uri="{FF2B5EF4-FFF2-40B4-BE49-F238E27FC236}">
                    <a16:creationId xmlns:a16="http://schemas.microsoft.com/office/drawing/2014/main" id="{84A48C29-AC45-8431-A31E-C1A482F05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09"/>
                <a:ext cx="100" cy="1"/>
              </a:xfrm>
              <a:prstGeom prst="rect">
                <a:avLst/>
              </a:prstGeom>
              <a:solidFill>
                <a:srgbClr val="FF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1572">
                <a:extLst>
                  <a:ext uri="{FF2B5EF4-FFF2-40B4-BE49-F238E27FC236}">
                    <a16:creationId xmlns:a16="http://schemas.microsoft.com/office/drawing/2014/main" id="{5D81DE43-9EE0-1EA5-740A-71EE0EFC9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0"/>
                <a:ext cx="100" cy="1"/>
              </a:xfrm>
              <a:prstGeom prst="rect">
                <a:avLst/>
              </a:prstGeom>
              <a:solidFill>
                <a:srgbClr val="FF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Rectangle 1573">
                <a:extLst>
                  <a:ext uri="{FF2B5EF4-FFF2-40B4-BE49-F238E27FC236}">
                    <a16:creationId xmlns:a16="http://schemas.microsoft.com/office/drawing/2014/main" id="{3263E328-340F-1FED-10C7-6190ED888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1"/>
                <a:ext cx="100" cy="1"/>
              </a:xfrm>
              <a:prstGeom prst="rect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Rectangle 1574">
                <a:extLst>
                  <a:ext uri="{FF2B5EF4-FFF2-40B4-BE49-F238E27FC236}">
                    <a16:creationId xmlns:a16="http://schemas.microsoft.com/office/drawing/2014/main" id="{684D4D57-FD11-7A27-0396-ED484DE1B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2"/>
                <a:ext cx="100" cy="1"/>
              </a:xfrm>
              <a:prstGeom prst="rect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1575">
                <a:extLst>
                  <a:ext uri="{FF2B5EF4-FFF2-40B4-BE49-F238E27FC236}">
                    <a16:creationId xmlns:a16="http://schemas.microsoft.com/office/drawing/2014/main" id="{D1F8C448-C209-87A2-37C3-85D97B5F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2"/>
                <a:ext cx="100" cy="1"/>
              </a:xfrm>
              <a:prstGeom prst="rect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Rectangle 1576">
                <a:extLst>
                  <a:ext uri="{FF2B5EF4-FFF2-40B4-BE49-F238E27FC236}">
                    <a16:creationId xmlns:a16="http://schemas.microsoft.com/office/drawing/2014/main" id="{AA6243E8-2A2F-ED9E-1F5A-7EBE685A3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3"/>
                <a:ext cx="100" cy="1"/>
              </a:xfrm>
              <a:prstGeom prst="rect">
                <a:avLst/>
              </a:prstGeom>
              <a:solidFill>
                <a:srgbClr val="FF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Rectangle 1577">
                <a:extLst>
                  <a:ext uri="{FF2B5EF4-FFF2-40B4-BE49-F238E27FC236}">
                    <a16:creationId xmlns:a16="http://schemas.microsoft.com/office/drawing/2014/main" id="{41CFFAEF-6618-D077-2E97-22CC807A3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4"/>
                <a:ext cx="100" cy="1"/>
              </a:xfrm>
              <a:prstGeom prst="rect">
                <a:avLst/>
              </a:prstGeom>
              <a:solidFill>
                <a:srgbClr val="FF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Rectangle 1578">
                <a:extLst>
                  <a:ext uri="{FF2B5EF4-FFF2-40B4-BE49-F238E27FC236}">
                    <a16:creationId xmlns:a16="http://schemas.microsoft.com/office/drawing/2014/main" id="{A799E46E-C9CA-E2C5-F7D1-7BE142EFC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5"/>
                <a:ext cx="100" cy="1"/>
              </a:xfrm>
              <a:prstGeom prst="rect">
                <a:avLst/>
              </a:prstGeom>
              <a:solidFill>
                <a:srgbClr val="FF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Rectangle 1579">
                <a:extLst>
                  <a:ext uri="{FF2B5EF4-FFF2-40B4-BE49-F238E27FC236}">
                    <a16:creationId xmlns:a16="http://schemas.microsoft.com/office/drawing/2014/main" id="{315D0106-FE52-98DB-4EBE-8BDDF80B2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5"/>
                <a:ext cx="100" cy="1"/>
              </a:xfrm>
              <a:prstGeom prst="rect">
                <a:avLst/>
              </a:prstGeom>
              <a:solidFill>
                <a:srgbClr val="FF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Rectangle 1580">
                <a:extLst>
                  <a:ext uri="{FF2B5EF4-FFF2-40B4-BE49-F238E27FC236}">
                    <a16:creationId xmlns:a16="http://schemas.microsoft.com/office/drawing/2014/main" id="{59CD4AE7-BF2B-4F22-AE42-2A6D2743A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6"/>
                <a:ext cx="100" cy="1"/>
              </a:xfrm>
              <a:prstGeom prst="rect">
                <a:avLst/>
              </a:prstGeom>
              <a:solidFill>
                <a:srgbClr val="FF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Rectangle 1581">
                <a:extLst>
                  <a:ext uri="{FF2B5EF4-FFF2-40B4-BE49-F238E27FC236}">
                    <a16:creationId xmlns:a16="http://schemas.microsoft.com/office/drawing/2014/main" id="{DD751A73-B5F7-8BE2-90D3-066D67E5C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7"/>
                <a:ext cx="100" cy="1"/>
              </a:xfrm>
              <a:prstGeom prst="rect">
                <a:avLst/>
              </a:pr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1582">
                <a:extLst>
                  <a:ext uri="{FF2B5EF4-FFF2-40B4-BE49-F238E27FC236}">
                    <a16:creationId xmlns:a16="http://schemas.microsoft.com/office/drawing/2014/main" id="{34F9E08E-0D21-9ACE-A334-29C54B5B3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8"/>
                <a:ext cx="100" cy="1"/>
              </a:xfrm>
              <a:prstGeom prst="rect">
                <a:avLst/>
              </a:pr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1583">
                <a:extLst>
                  <a:ext uri="{FF2B5EF4-FFF2-40B4-BE49-F238E27FC236}">
                    <a16:creationId xmlns:a16="http://schemas.microsoft.com/office/drawing/2014/main" id="{605C60AA-387B-25CC-C1B8-319201DE2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9"/>
                <a:ext cx="100" cy="1"/>
              </a:xfrm>
              <a:prstGeom prst="rect">
                <a:avLst/>
              </a:pr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Rectangle 1584">
                <a:extLst>
                  <a:ext uri="{FF2B5EF4-FFF2-40B4-BE49-F238E27FC236}">
                    <a16:creationId xmlns:a16="http://schemas.microsoft.com/office/drawing/2014/main" id="{0D8EC044-6699-C3A0-F3A1-BE6287139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19"/>
                <a:ext cx="100" cy="1"/>
              </a:xfrm>
              <a:prstGeom prst="rect">
                <a:avLst/>
              </a:prstGeom>
              <a:solidFill>
                <a:srgbClr val="FF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Rectangle 1585">
                <a:extLst>
                  <a:ext uri="{FF2B5EF4-FFF2-40B4-BE49-F238E27FC236}">
                    <a16:creationId xmlns:a16="http://schemas.microsoft.com/office/drawing/2014/main" id="{B92DABD7-79B4-7128-9CE6-FDF49D912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0"/>
                <a:ext cx="100" cy="1"/>
              </a:xfrm>
              <a:prstGeom prst="rect">
                <a:avLst/>
              </a:prstGeom>
              <a:solidFill>
                <a:srgbClr val="FF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Rectangle 1586">
                <a:extLst>
                  <a:ext uri="{FF2B5EF4-FFF2-40B4-BE49-F238E27FC236}">
                    <a16:creationId xmlns:a16="http://schemas.microsoft.com/office/drawing/2014/main" id="{CCDD150B-F08F-5ADA-247D-19665920F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1"/>
                <a:ext cx="100" cy="1"/>
              </a:xfrm>
              <a:prstGeom prst="rect">
                <a:avLst/>
              </a:prstGeom>
              <a:solidFill>
                <a:srgbClr val="FF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Rectangle 1587">
                <a:extLst>
                  <a:ext uri="{FF2B5EF4-FFF2-40B4-BE49-F238E27FC236}">
                    <a16:creationId xmlns:a16="http://schemas.microsoft.com/office/drawing/2014/main" id="{BB745F7C-9134-0F46-146C-643B0F411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2"/>
                <a:ext cx="100" cy="1"/>
              </a:xfrm>
              <a:prstGeom prst="rect">
                <a:avLst/>
              </a:prstGeom>
              <a:solidFill>
                <a:srgbClr val="FF5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Rectangle 1588">
                <a:extLst>
                  <a:ext uri="{FF2B5EF4-FFF2-40B4-BE49-F238E27FC236}">
                    <a16:creationId xmlns:a16="http://schemas.microsoft.com/office/drawing/2014/main" id="{7BDEBE0B-1FAF-9074-CF41-E0D4592C0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3"/>
                <a:ext cx="100" cy="1"/>
              </a:xfrm>
              <a:prstGeom prst="rect">
                <a:avLst/>
              </a:prstGeom>
              <a:solidFill>
                <a:srgbClr val="FF5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Rectangle 1589">
                <a:extLst>
                  <a:ext uri="{FF2B5EF4-FFF2-40B4-BE49-F238E27FC236}">
                    <a16:creationId xmlns:a16="http://schemas.microsoft.com/office/drawing/2014/main" id="{BFB9AA9E-D2D1-24C9-379F-D7FDE90CB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3"/>
                <a:ext cx="100" cy="1"/>
              </a:xfrm>
              <a:prstGeom prst="rect">
                <a:avLst/>
              </a:prstGeom>
              <a:solidFill>
                <a:srgbClr val="FF5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Rectangle 1590">
                <a:extLst>
                  <a:ext uri="{FF2B5EF4-FFF2-40B4-BE49-F238E27FC236}">
                    <a16:creationId xmlns:a16="http://schemas.microsoft.com/office/drawing/2014/main" id="{67DBD741-5900-2DBE-D23C-E6D7CB6A1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4"/>
                <a:ext cx="100" cy="1"/>
              </a:xfrm>
              <a:prstGeom prst="rect">
                <a:avLst/>
              </a:prstGeom>
              <a:solidFill>
                <a:srgbClr val="FF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1591">
                <a:extLst>
                  <a:ext uri="{FF2B5EF4-FFF2-40B4-BE49-F238E27FC236}">
                    <a16:creationId xmlns:a16="http://schemas.microsoft.com/office/drawing/2014/main" id="{FFF53175-0268-41E1-A9CB-D92C75F9C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5"/>
                <a:ext cx="100" cy="1"/>
              </a:xfrm>
              <a:prstGeom prst="rect">
                <a:avLst/>
              </a:prstGeom>
              <a:solidFill>
                <a:srgbClr val="FF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Rectangle 1592">
                <a:extLst>
                  <a:ext uri="{FF2B5EF4-FFF2-40B4-BE49-F238E27FC236}">
                    <a16:creationId xmlns:a16="http://schemas.microsoft.com/office/drawing/2014/main" id="{F2B66CCA-E9DE-54EB-A3DC-706937646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6"/>
                <a:ext cx="100" cy="1"/>
              </a:xfrm>
              <a:prstGeom prst="rect">
                <a:avLst/>
              </a:prstGeom>
              <a:solidFill>
                <a:srgbClr val="FF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Rectangle 1593">
                <a:extLst>
                  <a:ext uri="{FF2B5EF4-FFF2-40B4-BE49-F238E27FC236}">
                    <a16:creationId xmlns:a16="http://schemas.microsoft.com/office/drawing/2014/main" id="{DC48B4FE-C754-DC35-9B8D-57FB7BCC2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6"/>
                <a:ext cx="100" cy="1"/>
              </a:xfrm>
              <a:prstGeom prst="rect">
                <a:avLst/>
              </a:pr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Rectangle 1594">
                <a:extLst>
                  <a:ext uri="{FF2B5EF4-FFF2-40B4-BE49-F238E27FC236}">
                    <a16:creationId xmlns:a16="http://schemas.microsoft.com/office/drawing/2014/main" id="{39F49CB6-DF1E-8876-3CC5-16E420AE7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7"/>
                <a:ext cx="100" cy="1"/>
              </a:xfrm>
              <a:prstGeom prst="rect">
                <a:avLst/>
              </a:pr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Rectangle 1595">
                <a:extLst>
                  <a:ext uri="{FF2B5EF4-FFF2-40B4-BE49-F238E27FC236}">
                    <a16:creationId xmlns:a16="http://schemas.microsoft.com/office/drawing/2014/main" id="{26E4282C-C094-8C2A-45F7-1D31238E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8"/>
                <a:ext cx="100" cy="1"/>
              </a:xfrm>
              <a:prstGeom prst="rect">
                <a:avLst/>
              </a:pr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1596">
                <a:extLst>
                  <a:ext uri="{FF2B5EF4-FFF2-40B4-BE49-F238E27FC236}">
                    <a16:creationId xmlns:a16="http://schemas.microsoft.com/office/drawing/2014/main" id="{0B4B92E7-6EDB-3C76-2680-DAC99313D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29"/>
                <a:ext cx="100" cy="1"/>
              </a:xfrm>
              <a:prstGeom prst="rect">
                <a:avLst/>
              </a:prstGeom>
              <a:solidFill>
                <a:srgbClr val="FF6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1597">
                <a:extLst>
                  <a:ext uri="{FF2B5EF4-FFF2-40B4-BE49-F238E27FC236}">
                    <a16:creationId xmlns:a16="http://schemas.microsoft.com/office/drawing/2014/main" id="{F50FA864-9FDD-7EFA-B481-A2B4DA7DE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0"/>
                <a:ext cx="100" cy="1"/>
              </a:xfrm>
              <a:prstGeom prst="rect">
                <a:avLst/>
              </a:prstGeom>
              <a:solidFill>
                <a:srgbClr val="FF6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Rectangle 1598">
                <a:extLst>
                  <a:ext uri="{FF2B5EF4-FFF2-40B4-BE49-F238E27FC236}">
                    <a16:creationId xmlns:a16="http://schemas.microsoft.com/office/drawing/2014/main" id="{5611A728-7808-B993-E62F-CBD400D36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0"/>
                <a:ext cx="100" cy="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1599">
                <a:extLst>
                  <a:ext uri="{FF2B5EF4-FFF2-40B4-BE49-F238E27FC236}">
                    <a16:creationId xmlns:a16="http://schemas.microsoft.com/office/drawing/2014/main" id="{7430D118-1C53-2442-DE62-8BC40146E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1"/>
                <a:ext cx="100" cy="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1600">
                <a:extLst>
                  <a:ext uri="{FF2B5EF4-FFF2-40B4-BE49-F238E27FC236}">
                    <a16:creationId xmlns:a16="http://schemas.microsoft.com/office/drawing/2014/main" id="{2BE5C396-B9FE-F461-2DD9-59D2F5F4A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2"/>
                <a:ext cx="100" cy="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Rectangle 1601">
                <a:extLst>
                  <a:ext uri="{FF2B5EF4-FFF2-40B4-BE49-F238E27FC236}">
                    <a16:creationId xmlns:a16="http://schemas.microsoft.com/office/drawing/2014/main" id="{6963FB99-8549-81DA-288B-5C2E5D3CE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3"/>
                <a:ext cx="100" cy="1"/>
              </a:xfrm>
              <a:prstGeom prst="rect">
                <a:avLst/>
              </a:prstGeom>
              <a:solidFill>
                <a:srgbClr val="FF6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Rectangle 1602">
                <a:extLst>
                  <a:ext uri="{FF2B5EF4-FFF2-40B4-BE49-F238E27FC236}">
                    <a16:creationId xmlns:a16="http://schemas.microsoft.com/office/drawing/2014/main" id="{7F13BA16-AFA0-D5E1-051B-D417718BB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3"/>
                <a:ext cx="100" cy="1"/>
              </a:xfrm>
              <a:prstGeom prst="rect">
                <a:avLst/>
              </a:prstGeom>
              <a:solidFill>
                <a:srgbClr val="FF6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1603">
                <a:extLst>
                  <a:ext uri="{FF2B5EF4-FFF2-40B4-BE49-F238E27FC236}">
                    <a16:creationId xmlns:a16="http://schemas.microsoft.com/office/drawing/2014/main" id="{96CF6F01-CEB3-BCB7-27AE-E257C61E4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4"/>
                <a:ext cx="100" cy="1"/>
              </a:xfrm>
              <a:prstGeom prst="rect">
                <a:avLst/>
              </a:prstGeom>
              <a:solidFill>
                <a:srgbClr val="FF6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Rectangle 1604">
                <a:extLst>
                  <a:ext uri="{FF2B5EF4-FFF2-40B4-BE49-F238E27FC236}">
                    <a16:creationId xmlns:a16="http://schemas.microsoft.com/office/drawing/2014/main" id="{4F6DAA41-2F36-7137-45A7-285E5651E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5"/>
                <a:ext cx="100" cy="1"/>
              </a:xfrm>
              <a:prstGeom prst="rect">
                <a:avLst/>
              </a:prstGeom>
              <a:solidFill>
                <a:srgbClr val="FF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Rectangle 1605">
                <a:extLst>
                  <a:ext uri="{FF2B5EF4-FFF2-40B4-BE49-F238E27FC236}">
                    <a16:creationId xmlns:a16="http://schemas.microsoft.com/office/drawing/2014/main" id="{5F7D8E83-CC25-FDE5-30BF-528CC610B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6"/>
                <a:ext cx="100" cy="1"/>
              </a:xfrm>
              <a:prstGeom prst="rect">
                <a:avLst/>
              </a:prstGeom>
              <a:solidFill>
                <a:srgbClr val="FF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Rectangle 1606">
                <a:extLst>
                  <a:ext uri="{FF2B5EF4-FFF2-40B4-BE49-F238E27FC236}">
                    <a16:creationId xmlns:a16="http://schemas.microsoft.com/office/drawing/2014/main" id="{6193A7CE-3D33-70D1-D64A-156EA38EF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7"/>
                <a:ext cx="100" cy="1"/>
              </a:xfrm>
              <a:prstGeom prst="rect">
                <a:avLst/>
              </a:prstGeom>
              <a:solidFill>
                <a:srgbClr val="FF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607">
                <a:extLst>
                  <a:ext uri="{FF2B5EF4-FFF2-40B4-BE49-F238E27FC236}">
                    <a16:creationId xmlns:a16="http://schemas.microsoft.com/office/drawing/2014/main" id="{C5CD5A40-9A9B-9B8C-B0A4-AA044325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7"/>
                <a:ext cx="100" cy="1"/>
              </a:xfrm>
              <a:prstGeom prst="rect">
                <a:avLst/>
              </a:pr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Rectangle 1608">
                <a:extLst>
                  <a:ext uri="{FF2B5EF4-FFF2-40B4-BE49-F238E27FC236}">
                    <a16:creationId xmlns:a16="http://schemas.microsoft.com/office/drawing/2014/main" id="{65094732-0E82-8979-E242-B62E9A166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8"/>
                <a:ext cx="100" cy="1"/>
              </a:xfrm>
              <a:prstGeom prst="rect">
                <a:avLst/>
              </a:pr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1609">
                <a:extLst>
                  <a:ext uri="{FF2B5EF4-FFF2-40B4-BE49-F238E27FC236}">
                    <a16:creationId xmlns:a16="http://schemas.microsoft.com/office/drawing/2014/main" id="{67CE3163-CCD8-2A50-B7C3-8444602C4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39"/>
                <a:ext cx="100" cy="1"/>
              </a:xfrm>
              <a:prstGeom prst="rect">
                <a:avLst/>
              </a:pr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Rectangle 1610">
                <a:extLst>
                  <a:ext uri="{FF2B5EF4-FFF2-40B4-BE49-F238E27FC236}">
                    <a16:creationId xmlns:a16="http://schemas.microsoft.com/office/drawing/2014/main" id="{A58000B3-8340-398F-C917-F4487D7C8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0"/>
                <a:ext cx="100" cy="1"/>
              </a:xfrm>
              <a:prstGeom prst="rect">
                <a:avLst/>
              </a:prstGeom>
              <a:solidFill>
                <a:srgbClr val="FF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1611">
                <a:extLst>
                  <a:ext uri="{FF2B5EF4-FFF2-40B4-BE49-F238E27FC236}">
                    <a16:creationId xmlns:a16="http://schemas.microsoft.com/office/drawing/2014/main" id="{0E9AFA8A-BDB1-4448-C092-E7CC7F19E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0"/>
                <a:ext cx="100" cy="1"/>
              </a:xfrm>
              <a:prstGeom prst="rect">
                <a:avLst/>
              </a:prstGeom>
              <a:solidFill>
                <a:srgbClr val="FF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5" name="Group 1813">
              <a:extLst>
                <a:ext uri="{FF2B5EF4-FFF2-40B4-BE49-F238E27FC236}">
                  <a16:creationId xmlns:a16="http://schemas.microsoft.com/office/drawing/2014/main" id="{005A0CB8-FADD-1621-2465-BD6539007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" y="3541"/>
              <a:ext cx="100" cy="157"/>
              <a:chOff x="329" y="3541"/>
              <a:chExt cx="100" cy="157"/>
            </a:xfrm>
          </p:grpSpPr>
          <p:sp>
            <p:nvSpPr>
              <p:cNvPr id="52" name="Rectangle 1613">
                <a:extLst>
                  <a:ext uri="{FF2B5EF4-FFF2-40B4-BE49-F238E27FC236}">
                    <a16:creationId xmlns:a16="http://schemas.microsoft.com/office/drawing/2014/main" id="{E8E7658F-717F-F0CF-DE7B-BE602FCA5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1"/>
                <a:ext cx="100" cy="1"/>
              </a:xfrm>
              <a:prstGeom prst="rect">
                <a:avLst/>
              </a:prstGeom>
              <a:solidFill>
                <a:srgbClr val="FF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Rectangle 1614">
                <a:extLst>
                  <a:ext uri="{FF2B5EF4-FFF2-40B4-BE49-F238E27FC236}">
                    <a16:creationId xmlns:a16="http://schemas.microsoft.com/office/drawing/2014/main" id="{BB2A07FD-E1B0-2CC2-FE33-4F7D3A335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2"/>
                <a:ext cx="100" cy="1"/>
              </a:xfrm>
              <a:prstGeom prst="rect">
                <a:avLst/>
              </a:prstGeom>
              <a:solidFill>
                <a:srgbClr val="FF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Rectangle 1615">
                <a:extLst>
                  <a:ext uri="{FF2B5EF4-FFF2-40B4-BE49-F238E27FC236}">
                    <a16:creationId xmlns:a16="http://schemas.microsoft.com/office/drawing/2014/main" id="{00E175C0-196A-9A98-A4EE-DBB8E2CA1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3"/>
                <a:ext cx="100" cy="1"/>
              </a:xfrm>
              <a:prstGeom prst="rect">
                <a:avLst/>
              </a:prstGeom>
              <a:solidFill>
                <a:srgbClr val="FF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Rectangle 1616">
                <a:extLst>
                  <a:ext uri="{FF2B5EF4-FFF2-40B4-BE49-F238E27FC236}">
                    <a16:creationId xmlns:a16="http://schemas.microsoft.com/office/drawing/2014/main" id="{5DF3BF15-650B-D440-3CB5-967D719DF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4"/>
                <a:ext cx="100" cy="1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Rectangle 1617">
                <a:extLst>
                  <a:ext uri="{FF2B5EF4-FFF2-40B4-BE49-F238E27FC236}">
                    <a16:creationId xmlns:a16="http://schemas.microsoft.com/office/drawing/2014/main" id="{64353A7A-0422-AAAB-F7CC-FD84CAF30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4"/>
                <a:ext cx="100" cy="1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Rectangle 1618">
                <a:extLst>
                  <a:ext uri="{FF2B5EF4-FFF2-40B4-BE49-F238E27FC236}">
                    <a16:creationId xmlns:a16="http://schemas.microsoft.com/office/drawing/2014/main" id="{D70AC847-B7E4-B9A3-EBF1-E9BE4E868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5"/>
                <a:ext cx="100" cy="1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Rectangle 1619">
                <a:extLst>
                  <a:ext uri="{FF2B5EF4-FFF2-40B4-BE49-F238E27FC236}">
                    <a16:creationId xmlns:a16="http://schemas.microsoft.com/office/drawing/2014/main" id="{60A9133A-2613-B7D4-8C8B-6D13640B4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6"/>
                <a:ext cx="100" cy="1"/>
              </a:xfrm>
              <a:prstGeom prst="rect">
                <a:avLst/>
              </a:prstGeom>
              <a:solidFill>
                <a:srgbClr val="FF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Rectangle 1620">
                <a:extLst>
                  <a:ext uri="{FF2B5EF4-FFF2-40B4-BE49-F238E27FC236}">
                    <a16:creationId xmlns:a16="http://schemas.microsoft.com/office/drawing/2014/main" id="{72EC7EB3-AC7C-399F-7D55-7D87CABD2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7"/>
                <a:ext cx="100" cy="1"/>
              </a:xfrm>
              <a:prstGeom prst="rect">
                <a:avLst/>
              </a:prstGeom>
              <a:solidFill>
                <a:srgbClr val="FF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Rectangle 1621">
                <a:extLst>
                  <a:ext uri="{FF2B5EF4-FFF2-40B4-BE49-F238E27FC236}">
                    <a16:creationId xmlns:a16="http://schemas.microsoft.com/office/drawing/2014/main" id="{F20EF095-8BD3-14BD-21D3-AAAB70B50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8"/>
                <a:ext cx="100" cy="1"/>
              </a:xfrm>
              <a:prstGeom prst="rect">
                <a:avLst/>
              </a:prstGeom>
              <a:solidFill>
                <a:srgbClr val="FF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Rectangle 1622">
                <a:extLst>
                  <a:ext uri="{FF2B5EF4-FFF2-40B4-BE49-F238E27FC236}">
                    <a16:creationId xmlns:a16="http://schemas.microsoft.com/office/drawing/2014/main" id="{57F4F4CD-93E3-EF34-78A8-954C24752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8"/>
                <a:ext cx="100" cy="1"/>
              </a:xfrm>
              <a:prstGeom prst="rect">
                <a:avLst/>
              </a:prstGeom>
              <a:solidFill>
                <a:srgbClr val="FF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Rectangle 1623">
                <a:extLst>
                  <a:ext uri="{FF2B5EF4-FFF2-40B4-BE49-F238E27FC236}">
                    <a16:creationId xmlns:a16="http://schemas.microsoft.com/office/drawing/2014/main" id="{7184144B-F5C2-F6D1-36D3-066BC69B4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49"/>
                <a:ext cx="100" cy="1"/>
              </a:xfrm>
              <a:prstGeom prst="rect">
                <a:avLst/>
              </a:prstGeom>
              <a:solidFill>
                <a:srgbClr val="FF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Rectangle 1624">
                <a:extLst>
                  <a:ext uri="{FF2B5EF4-FFF2-40B4-BE49-F238E27FC236}">
                    <a16:creationId xmlns:a16="http://schemas.microsoft.com/office/drawing/2014/main" id="{549846D7-E757-EEF7-C080-89E925DC2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0"/>
                <a:ext cx="100" cy="1"/>
              </a:xfrm>
              <a:prstGeom prst="rect">
                <a:avLst/>
              </a:prstGeom>
              <a:solidFill>
                <a:srgbClr val="FF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Rectangle 1625">
                <a:extLst>
                  <a:ext uri="{FF2B5EF4-FFF2-40B4-BE49-F238E27FC236}">
                    <a16:creationId xmlns:a16="http://schemas.microsoft.com/office/drawing/2014/main" id="{22326301-819E-7F66-C749-283B6D67A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1"/>
                <a:ext cx="100" cy="1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Rectangle 1626">
                <a:extLst>
                  <a:ext uri="{FF2B5EF4-FFF2-40B4-BE49-F238E27FC236}">
                    <a16:creationId xmlns:a16="http://schemas.microsoft.com/office/drawing/2014/main" id="{2BD004FD-9860-F2CB-B71A-9314C4F6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1"/>
                <a:ext cx="100" cy="1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Rectangle 1627">
                <a:extLst>
                  <a:ext uri="{FF2B5EF4-FFF2-40B4-BE49-F238E27FC236}">
                    <a16:creationId xmlns:a16="http://schemas.microsoft.com/office/drawing/2014/main" id="{FD4305A0-0F20-1F6F-2429-3FC2E2DB2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2"/>
                <a:ext cx="100" cy="1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Rectangle 1628">
                <a:extLst>
                  <a:ext uri="{FF2B5EF4-FFF2-40B4-BE49-F238E27FC236}">
                    <a16:creationId xmlns:a16="http://schemas.microsoft.com/office/drawing/2014/main" id="{65F15AC4-80D9-AE92-DF7A-7098E9DF6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3"/>
                <a:ext cx="100" cy="1"/>
              </a:xfrm>
              <a:prstGeom prst="rect">
                <a:avLst/>
              </a:prstGeom>
              <a:solidFill>
                <a:srgbClr val="F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Rectangle 1629">
                <a:extLst>
                  <a:ext uri="{FF2B5EF4-FFF2-40B4-BE49-F238E27FC236}">
                    <a16:creationId xmlns:a16="http://schemas.microsoft.com/office/drawing/2014/main" id="{5AB6CB54-B086-6BB5-9DC7-CE5CF0D0F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4"/>
                <a:ext cx="100" cy="1"/>
              </a:xfrm>
              <a:prstGeom prst="rect">
                <a:avLst/>
              </a:prstGeom>
              <a:solidFill>
                <a:srgbClr val="F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Rectangle 1630">
                <a:extLst>
                  <a:ext uri="{FF2B5EF4-FFF2-40B4-BE49-F238E27FC236}">
                    <a16:creationId xmlns:a16="http://schemas.microsoft.com/office/drawing/2014/main" id="{DB8DD139-F62B-66CF-05B1-A865B74CC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5"/>
                <a:ext cx="100" cy="1"/>
              </a:xfrm>
              <a:prstGeom prst="rect">
                <a:avLst/>
              </a:prstGeom>
              <a:solidFill>
                <a:srgbClr val="FF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Rectangle 1631">
                <a:extLst>
                  <a:ext uri="{FF2B5EF4-FFF2-40B4-BE49-F238E27FC236}">
                    <a16:creationId xmlns:a16="http://schemas.microsoft.com/office/drawing/2014/main" id="{398408C7-462A-0F0E-86C8-DD00BE802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5"/>
                <a:ext cx="100" cy="1"/>
              </a:xfrm>
              <a:prstGeom prst="rect">
                <a:avLst/>
              </a:prstGeom>
              <a:solidFill>
                <a:srgbClr val="FF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Rectangle 1632">
                <a:extLst>
                  <a:ext uri="{FF2B5EF4-FFF2-40B4-BE49-F238E27FC236}">
                    <a16:creationId xmlns:a16="http://schemas.microsoft.com/office/drawing/2014/main" id="{7B525572-FA38-6C27-C41E-8AB7E21C4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6"/>
                <a:ext cx="100" cy="1"/>
              </a:xfrm>
              <a:prstGeom prst="rect">
                <a:avLst/>
              </a:prstGeom>
              <a:solidFill>
                <a:srgbClr val="FF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Rectangle 1633">
                <a:extLst>
                  <a:ext uri="{FF2B5EF4-FFF2-40B4-BE49-F238E27FC236}">
                    <a16:creationId xmlns:a16="http://schemas.microsoft.com/office/drawing/2014/main" id="{2DF4F3F3-2552-9B4F-7ECB-D02FB86F7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7"/>
                <a:ext cx="100" cy="1"/>
              </a:xfrm>
              <a:prstGeom prst="rect">
                <a:avLst/>
              </a:prstGeom>
              <a:solidFill>
                <a:srgbClr val="FF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Rectangle 1634">
                <a:extLst>
                  <a:ext uri="{FF2B5EF4-FFF2-40B4-BE49-F238E27FC236}">
                    <a16:creationId xmlns:a16="http://schemas.microsoft.com/office/drawing/2014/main" id="{F13F6186-1D1A-3E79-6667-1E0CE5A03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8"/>
                <a:ext cx="100" cy="1"/>
              </a:xfrm>
              <a:prstGeom prst="rect">
                <a:avLst/>
              </a:prstGeom>
              <a:solidFill>
                <a:srgbClr val="FF9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Rectangle 1635">
                <a:extLst>
                  <a:ext uri="{FF2B5EF4-FFF2-40B4-BE49-F238E27FC236}">
                    <a16:creationId xmlns:a16="http://schemas.microsoft.com/office/drawing/2014/main" id="{0C17FCEB-E53F-42A8-8F90-3B45C1875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8"/>
                <a:ext cx="100" cy="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Rectangle 1636">
                <a:extLst>
                  <a:ext uri="{FF2B5EF4-FFF2-40B4-BE49-F238E27FC236}">
                    <a16:creationId xmlns:a16="http://schemas.microsoft.com/office/drawing/2014/main" id="{5408BCE5-2FCA-05AF-F46F-73D071149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59"/>
                <a:ext cx="100" cy="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Rectangle 1637">
                <a:extLst>
                  <a:ext uri="{FF2B5EF4-FFF2-40B4-BE49-F238E27FC236}">
                    <a16:creationId xmlns:a16="http://schemas.microsoft.com/office/drawing/2014/main" id="{501CD8F3-64D7-FA97-AB2E-D5B42DC18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0"/>
                <a:ext cx="100" cy="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Rectangle 1638">
                <a:extLst>
                  <a:ext uri="{FF2B5EF4-FFF2-40B4-BE49-F238E27FC236}">
                    <a16:creationId xmlns:a16="http://schemas.microsoft.com/office/drawing/2014/main" id="{69DF567A-E4E9-C8AE-F255-D6CB4D31A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1"/>
                <a:ext cx="100" cy="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Rectangle 1639">
                <a:extLst>
                  <a:ext uri="{FF2B5EF4-FFF2-40B4-BE49-F238E27FC236}">
                    <a16:creationId xmlns:a16="http://schemas.microsoft.com/office/drawing/2014/main" id="{88DE9B6B-4C18-5FCA-2636-4C57839C5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2"/>
                <a:ext cx="100" cy="1"/>
              </a:xfrm>
              <a:prstGeom prst="rect">
                <a:avLst/>
              </a:prstGeom>
              <a:solidFill>
                <a:srgbClr val="FF9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Rectangle 1640">
                <a:extLst>
                  <a:ext uri="{FF2B5EF4-FFF2-40B4-BE49-F238E27FC236}">
                    <a16:creationId xmlns:a16="http://schemas.microsoft.com/office/drawing/2014/main" id="{C0AD6355-6C8A-9937-0561-EC30534B9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2"/>
                <a:ext cx="100" cy="1"/>
              </a:xfrm>
              <a:prstGeom prst="rect">
                <a:avLst/>
              </a:prstGeom>
              <a:solidFill>
                <a:srgbClr val="FF9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Rectangle 1641">
                <a:extLst>
                  <a:ext uri="{FF2B5EF4-FFF2-40B4-BE49-F238E27FC236}">
                    <a16:creationId xmlns:a16="http://schemas.microsoft.com/office/drawing/2014/main" id="{FF4EA8F9-EA63-875C-C64B-ED57D9E04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3"/>
                <a:ext cx="100" cy="1"/>
              </a:xfrm>
              <a:prstGeom prst="rect">
                <a:avLst/>
              </a:prstGeom>
              <a:solidFill>
                <a:srgbClr val="FF9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Rectangle 1642">
                <a:extLst>
                  <a:ext uri="{FF2B5EF4-FFF2-40B4-BE49-F238E27FC236}">
                    <a16:creationId xmlns:a16="http://schemas.microsoft.com/office/drawing/2014/main" id="{1EE8F6E4-0E98-487B-6CE8-78EFD4CA8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4"/>
                <a:ext cx="100" cy="1"/>
              </a:xfrm>
              <a:prstGeom prst="rect">
                <a:avLst/>
              </a:prstGeom>
              <a:solidFill>
                <a:srgbClr val="FF9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Rectangle 1643">
                <a:extLst>
                  <a:ext uri="{FF2B5EF4-FFF2-40B4-BE49-F238E27FC236}">
                    <a16:creationId xmlns:a16="http://schemas.microsoft.com/office/drawing/2014/main" id="{EAEE4543-C23A-3E46-E558-7640DD448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5"/>
                <a:ext cx="100" cy="1"/>
              </a:xfrm>
              <a:prstGeom prst="rect">
                <a:avLst/>
              </a:prstGeom>
              <a:solidFill>
                <a:srgbClr val="FF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Rectangle 1644">
                <a:extLst>
                  <a:ext uri="{FF2B5EF4-FFF2-40B4-BE49-F238E27FC236}">
                    <a16:creationId xmlns:a16="http://schemas.microsoft.com/office/drawing/2014/main" id="{AC1FAA19-0043-4A46-36EB-086A147E6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5"/>
                <a:ext cx="100" cy="1"/>
              </a:xfrm>
              <a:prstGeom prst="rect">
                <a:avLst/>
              </a:prstGeom>
              <a:solidFill>
                <a:srgbClr val="FF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Rectangle 1645">
                <a:extLst>
                  <a:ext uri="{FF2B5EF4-FFF2-40B4-BE49-F238E27FC236}">
                    <a16:creationId xmlns:a16="http://schemas.microsoft.com/office/drawing/2014/main" id="{20626897-F94B-92BC-6897-5FDC7B069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6"/>
                <a:ext cx="100" cy="1"/>
              </a:xfrm>
              <a:prstGeom prst="rect">
                <a:avLst/>
              </a:prstGeom>
              <a:solidFill>
                <a:srgbClr val="FF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Rectangle 1646">
                <a:extLst>
                  <a:ext uri="{FF2B5EF4-FFF2-40B4-BE49-F238E27FC236}">
                    <a16:creationId xmlns:a16="http://schemas.microsoft.com/office/drawing/2014/main" id="{3AAF290F-E0CD-BF3D-E1BF-8B942C0AB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7"/>
                <a:ext cx="100" cy="1"/>
              </a:xfrm>
              <a:prstGeom prst="rect">
                <a:avLst/>
              </a:prstGeom>
              <a:solidFill>
                <a:srgbClr val="FF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Rectangle 1647">
                <a:extLst>
                  <a:ext uri="{FF2B5EF4-FFF2-40B4-BE49-F238E27FC236}">
                    <a16:creationId xmlns:a16="http://schemas.microsoft.com/office/drawing/2014/main" id="{DEA52BA6-8A35-DC5A-93C0-B620FE904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8"/>
                <a:ext cx="100" cy="1"/>
              </a:xfrm>
              <a:prstGeom prst="rect">
                <a:avLst/>
              </a:pr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Rectangle 1648">
                <a:extLst>
                  <a:ext uri="{FF2B5EF4-FFF2-40B4-BE49-F238E27FC236}">
                    <a16:creationId xmlns:a16="http://schemas.microsoft.com/office/drawing/2014/main" id="{BC70D843-B80A-095E-634F-D7DB83B02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9"/>
                <a:ext cx="100" cy="1"/>
              </a:xfrm>
              <a:prstGeom prst="rect">
                <a:avLst/>
              </a:pr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Rectangle 1649">
                <a:extLst>
                  <a:ext uri="{FF2B5EF4-FFF2-40B4-BE49-F238E27FC236}">
                    <a16:creationId xmlns:a16="http://schemas.microsoft.com/office/drawing/2014/main" id="{20351EA7-3CB0-C980-22C0-151BD118E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69"/>
                <a:ext cx="100" cy="1"/>
              </a:xfrm>
              <a:prstGeom prst="rect">
                <a:avLst/>
              </a:pr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Rectangle 1650">
                <a:extLst>
                  <a:ext uri="{FF2B5EF4-FFF2-40B4-BE49-F238E27FC236}">
                    <a16:creationId xmlns:a16="http://schemas.microsoft.com/office/drawing/2014/main" id="{5939DD9E-1C8B-9872-DC4A-D7A517DD7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0"/>
                <a:ext cx="100" cy="1"/>
              </a:xfrm>
              <a:prstGeom prst="rect">
                <a:avLst/>
              </a:pr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Rectangle 1651">
                <a:extLst>
                  <a:ext uri="{FF2B5EF4-FFF2-40B4-BE49-F238E27FC236}">
                    <a16:creationId xmlns:a16="http://schemas.microsoft.com/office/drawing/2014/main" id="{548F6EB5-938C-5353-8515-BCBB79D1F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1"/>
                <a:ext cx="100" cy="1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Rectangle 1652">
                <a:extLst>
                  <a:ext uri="{FF2B5EF4-FFF2-40B4-BE49-F238E27FC236}">
                    <a16:creationId xmlns:a16="http://schemas.microsoft.com/office/drawing/2014/main" id="{42C1B1DC-70ED-2840-85E9-AEB68A52F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2"/>
                <a:ext cx="100" cy="1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Rectangle 1653">
                <a:extLst>
                  <a:ext uri="{FF2B5EF4-FFF2-40B4-BE49-F238E27FC236}">
                    <a16:creationId xmlns:a16="http://schemas.microsoft.com/office/drawing/2014/main" id="{15E62DED-910C-68F3-221C-317524E48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3"/>
                <a:ext cx="100" cy="1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Rectangle 1654">
                <a:extLst>
                  <a:ext uri="{FF2B5EF4-FFF2-40B4-BE49-F238E27FC236}">
                    <a16:creationId xmlns:a16="http://schemas.microsoft.com/office/drawing/2014/main" id="{A0CF3484-A6F0-0815-E36A-4762EE172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3"/>
                <a:ext cx="100" cy="1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Rectangle 1655">
                <a:extLst>
                  <a:ext uri="{FF2B5EF4-FFF2-40B4-BE49-F238E27FC236}">
                    <a16:creationId xmlns:a16="http://schemas.microsoft.com/office/drawing/2014/main" id="{B1A97F24-40F9-570E-E4F9-6752C9EA7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4"/>
                <a:ext cx="100" cy="1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Rectangle 1656">
                <a:extLst>
                  <a:ext uri="{FF2B5EF4-FFF2-40B4-BE49-F238E27FC236}">
                    <a16:creationId xmlns:a16="http://schemas.microsoft.com/office/drawing/2014/main" id="{D1333727-06E9-E995-BB95-E2066EA58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5"/>
                <a:ext cx="100" cy="1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Rectangle 1657">
                <a:extLst>
                  <a:ext uri="{FF2B5EF4-FFF2-40B4-BE49-F238E27FC236}">
                    <a16:creationId xmlns:a16="http://schemas.microsoft.com/office/drawing/2014/main" id="{5D6201D8-C84E-E606-0F24-49E83C7C9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6"/>
                <a:ext cx="100" cy="1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Rectangle 1658">
                <a:extLst>
                  <a:ext uri="{FF2B5EF4-FFF2-40B4-BE49-F238E27FC236}">
                    <a16:creationId xmlns:a16="http://schemas.microsoft.com/office/drawing/2014/main" id="{730FD144-A466-2A87-11B5-AC02616BC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6"/>
                <a:ext cx="100" cy="1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Rectangle 1659">
                <a:extLst>
                  <a:ext uri="{FF2B5EF4-FFF2-40B4-BE49-F238E27FC236}">
                    <a16:creationId xmlns:a16="http://schemas.microsoft.com/office/drawing/2014/main" id="{565DC77F-4277-BE21-42B3-95D505813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7"/>
                <a:ext cx="100" cy="1"/>
              </a:xfrm>
              <a:prstGeom prst="rect">
                <a:avLst/>
              </a:pr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Rectangle 1660">
                <a:extLst>
                  <a:ext uri="{FF2B5EF4-FFF2-40B4-BE49-F238E27FC236}">
                    <a16:creationId xmlns:a16="http://schemas.microsoft.com/office/drawing/2014/main" id="{EE51CD60-839C-CE5D-4F70-DF8083F3C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8"/>
                <a:ext cx="100" cy="1"/>
              </a:xfrm>
              <a:prstGeom prst="rect">
                <a:avLst/>
              </a:pr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661">
                <a:extLst>
                  <a:ext uri="{FF2B5EF4-FFF2-40B4-BE49-F238E27FC236}">
                    <a16:creationId xmlns:a16="http://schemas.microsoft.com/office/drawing/2014/main" id="{8492C83D-803A-093F-594C-FAD44F01E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79"/>
                <a:ext cx="100" cy="1"/>
              </a:xfrm>
              <a:prstGeom prst="rect">
                <a:avLst/>
              </a:pr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Rectangle 1662">
                <a:extLst>
                  <a:ext uri="{FF2B5EF4-FFF2-40B4-BE49-F238E27FC236}">
                    <a16:creationId xmlns:a16="http://schemas.microsoft.com/office/drawing/2014/main" id="{38D460C2-C2E0-9AFF-9EF1-54CA69F5B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0"/>
                <a:ext cx="100" cy="1"/>
              </a:xfrm>
              <a:prstGeom prst="rect">
                <a:avLst/>
              </a:pr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Rectangle 1663">
                <a:extLst>
                  <a:ext uri="{FF2B5EF4-FFF2-40B4-BE49-F238E27FC236}">
                    <a16:creationId xmlns:a16="http://schemas.microsoft.com/office/drawing/2014/main" id="{D091AB0B-5292-13C2-E6A2-715A2EEE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0"/>
                <a:ext cx="100" cy="1"/>
              </a:xfrm>
              <a:prstGeom prst="rect">
                <a:avLst/>
              </a:pr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Rectangle 1664">
                <a:extLst>
                  <a:ext uri="{FF2B5EF4-FFF2-40B4-BE49-F238E27FC236}">
                    <a16:creationId xmlns:a16="http://schemas.microsoft.com/office/drawing/2014/main" id="{5DC0E68E-5359-4E5F-4A6F-F5BC094B6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1"/>
                <a:ext cx="100" cy="1"/>
              </a:xfrm>
              <a:prstGeom prst="rect">
                <a:avLst/>
              </a:pr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1665">
                <a:extLst>
                  <a:ext uri="{FF2B5EF4-FFF2-40B4-BE49-F238E27FC236}">
                    <a16:creationId xmlns:a16="http://schemas.microsoft.com/office/drawing/2014/main" id="{090813E8-05E0-93FF-F586-82A721EC4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2"/>
                <a:ext cx="100" cy="1"/>
              </a:xfrm>
              <a:prstGeom prst="rect">
                <a:avLst/>
              </a:pr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Rectangle 1666">
                <a:extLst>
                  <a:ext uri="{FF2B5EF4-FFF2-40B4-BE49-F238E27FC236}">
                    <a16:creationId xmlns:a16="http://schemas.microsoft.com/office/drawing/2014/main" id="{49B7AB55-2A83-A1BE-B119-9CD5F2B2A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3"/>
                <a:ext cx="100" cy="1"/>
              </a:xfrm>
              <a:prstGeom prst="rect">
                <a:avLst/>
              </a:pr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Rectangle 1667">
                <a:extLst>
                  <a:ext uri="{FF2B5EF4-FFF2-40B4-BE49-F238E27FC236}">
                    <a16:creationId xmlns:a16="http://schemas.microsoft.com/office/drawing/2014/main" id="{AA7E1774-6486-8A76-2689-911B1DE8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3"/>
                <a:ext cx="100" cy="1"/>
              </a:xfrm>
              <a:prstGeom prst="rect">
                <a:avLst/>
              </a:pr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Rectangle 1668">
                <a:extLst>
                  <a:ext uri="{FF2B5EF4-FFF2-40B4-BE49-F238E27FC236}">
                    <a16:creationId xmlns:a16="http://schemas.microsoft.com/office/drawing/2014/main" id="{11DC0F8F-EC5D-C9F4-4CE9-A36528ADD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4"/>
                <a:ext cx="100" cy="1"/>
              </a:xfrm>
              <a:prstGeom prst="rect">
                <a:avLst/>
              </a:pr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Rectangle 1669">
                <a:extLst>
                  <a:ext uri="{FF2B5EF4-FFF2-40B4-BE49-F238E27FC236}">
                    <a16:creationId xmlns:a16="http://schemas.microsoft.com/office/drawing/2014/main" id="{68BBB164-623C-081A-4FC0-BB68BCA7B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5"/>
                <a:ext cx="100" cy="1"/>
              </a:xfrm>
              <a:prstGeom prst="rect">
                <a:avLst/>
              </a:pr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Rectangle 1670">
                <a:extLst>
                  <a:ext uri="{FF2B5EF4-FFF2-40B4-BE49-F238E27FC236}">
                    <a16:creationId xmlns:a16="http://schemas.microsoft.com/office/drawing/2014/main" id="{3B7FDAD9-40BE-CA7F-4341-941AFC3A4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6"/>
                <a:ext cx="100" cy="1"/>
              </a:xfrm>
              <a:prstGeom prst="rect">
                <a:avLst/>
              </a:pr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1671">
                <a:extLst>
                  <a:ext uri="{FF2B5EF4-FFF2-40B4-BE49-F238E27FC236}">
                    <a16:creationId xmlns:a16="http://schemas.microsoft.com/office/drawing/2014/main" id="{2BE4E143-C6EE-760F-F399-E10B44F40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7"/>
                <a:ext cx="100" cy="1"/>
              </a:xfrm>
              <a:prstGeom prst="rect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Rectangle 1672">
                <a:extLst>
                  <a:ext uri="{FF2B5EF4-FFF2-40B4-BE49-F238E27FC236}">
                    <a16:creationId xmlns:a16="http://schemas.microsoft.com/office/drawing/2014/main" id="{CF14D36B-B428-B8D7-4C92-3CB6D5D39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7"/>
                <a:ext cx="100" cy="1"/>
              </a:xfrm>
              <a:prstGeom prst="rect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Rectangle 1673">
                <a:extLst>
                  <a:ext uri="{FF2B5EF4-FFF2-40B4-BE49-F238E27FC236}">
                    <a16:creationId xmlns:a16="http://schemas.microsoft.com/office/drawing/2014/main" id="{C2D1F3DE-BFEB-A3E7-C00D-72F42BBDA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8"/>
                <a:ext cx="100" cy="1"/>
              </a:xfrm>
              <a:prstGeom prst="rect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Rectangle 1674">
                <a:extLst>
                  <a:ext uri="{FF2B5EF4-FFF2-40B4-BE49-F238E27FC236}">
                    <a16:creationId xmlns:a16="http://schemas.microsoft.com/office/drawing/2014/main" id="{A0EF7070-8B97-2718-2D40-6CA9977ED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89"/>
                <a:ext cx="100" cy="1"/>
              </a:xfrm>
              <a:prstGeom prst="rect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Rectangle 1675">
                <a:extLst>
                  <a:ext uri="{FF2B5EF4-FFF2-40B4-BE49-F238E27FC236}">
                    <a16:creationId xmlns:a16="http://schemas.microsoft.com/office/drawing/2014/main" id="{202373F5-44F8-6C0D-EB01-FB430973E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0"/>
                <a:ext cx="100" cy="1"/>
              </a:xfrm>
              <a:prstGeom prst="rect">
                <a:avLst/>
              </a:prstGeom>
              <a:solidFill>
                <a:srgbClr val="FF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1676">
                <a:extLst>
                  <a:ext uri="{FF2B5EF4-FFF2-40B4-BE49-F238E27FC236}">
                    <a16:creationId xmlns:a16="http://schemas.microsoft.com/office/drawing/2014/main" id="{FF0A97C4-C821-85CE-BF3A-BB5862612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0"/>
                <a:ext cx="100" cy="1"/>
              </a:xfrm>
              <a:prstGeom prst="rect">
                <a:avLst/>
              </a:prstGeom>
              <a:solidFill>
                <a:srgbClr val="FF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Rectangle 1677">
                <a:extLst>
                  <a:ext uri="{FF2B5EF4-FFF2-40B4-BE49-F238E27FC236}">
                    <a16:creationId xmlns:a16="http://schemas.microsoft.com/office/drawing/2014/main" id="{43BD6478-2EC0-6512-54D5-72B789F89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1"/>
                <a:ext cx="100" cy="1"/>
              </a:xfrm>
              <a:prstGeom prst="rect">
                <a:avLst/>
              </a:prstGeom>
              <a:solidFill>
                <a:srgbClr val="FF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Rectangle 1678">
                <a:extLst>
                  <a:ext uri="{FF2B5EF4-FFF2-40B4-BE49-F238E27FC236}">
                    <a16:creationId xmlns:a16="http://schemas.microsoft.com/office/drawing/2014/main" id="{5DEB60F8-CF2E-E0F7-F58C-C56C7D7F6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2"/>
                <a:ext cx="100" cy="1"/>
              </a:xfrm>
              <a:prstGeom prst="rect">
                <a:avLst/>
              </a:prstGeom>
              <a:solidFill>
                <a:srgbClr val="FF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1679">
                <a:extLst>
                  <a:ext uri="{FF2B5EF4-FFF2-40B4-BE49-F238E27FC236}">
                    <a16:creationId xmlns:a16="http://schemas.microsoft.com/office/drawing/2014/main" id="{1F138B5B-02D5-FECF-C1E4-D116565A9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3"/>
                <a:ext cx="100" cy="1"/>
              </a:xfrm>
              <a:prstGeom prst="rect">
                <a:avLst/>
              </a:prstGeom>
              <a:solidFill>
                <a:srgbClr val="FF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Rectangle 1680">
                <a:extLst>
                  <a:ext uri="{FF2B5EF4-FFF2-40B4-BE49-F238E27FC236}">
                    <a16:creationId xmlns:a16="http://schemas.microsoft.com/office/drawing/2014/main" id="{C8E88CE3-BF7D-3A84-7227-26959F190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4"/>
                <a:ext cx="100" cy="1"/>
              </a:xfrm>
              <a:prstGeom prst="rect">
                <a:avLst/>
              </a:prstGeom>
              <a:solidFill>
                <a:srgbClr val="FF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Rectangle 1681">
                <a:extLst>
                  <a:ext uri="{FF2B5EF4-FFF2-40B4-BE49-F238E27FC236}">
                    <a16:creationId xmlns:a16="http://schemas.microsoft.com/office/drawing/2014/main" id="{A2B7B379-B37D-09CD-1FD0-DEA24242C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4"/>
                <a:ext cx="100" cy="1"/>
              </a:xfrm>
              <a:prstGeom prst="rect">
                <a:avLst/>
              </a:prstGeom>
              <a:solidFill>
                <a:srgbClr val="FF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1682">
                <a:extLst>
                  <a:ext uri="{FF2B5EF4-FFF2-40B4-BE49-F238E27FC236}">
                    <a16:creationId xmlns:a16="http://schemas.microsoft.com/office/drawing/2014/main" id="{83E40B76-9464-A193-033D-FEA838482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5"/>
                <a:ext cx="100" cy="1"/>
              </a:xfrm>
              <a:prstGeom prst="rect">
                <a:avLst/>
              </a:prstGeom>
              <a:solidFill>
                <a:srgbClr val="FF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Rectangle 1683">
                <a:extLst>
                  <a:ext uri="{FF2B5EF4-FFF2-40B4-BE49-F238E27FC236}">
                    <a16:creationId xmlns:a16="http://schemas.microsoft.com/office/drawing/2014/main" id="{FB2AFA96-5650-852A-0111-4E86D2986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6"/>
                <a:ext cx="100" cy="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Rectangle 1684">
                <a:extLst>
                  <a:ext uri="{FF2B5EF4-FFF2-40B4-BE49-F238E27FC236}">
                    <a16:creationId xmlns:a16="http://schemas.microsoft.com/office/drawing/2014/main" id="{663B076A-365E-4E8E-3F64-EE7484B90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7"/>
                <a:ext cx="100" cy="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1685">
                <a:extLst>
                  <a:ext uri="{FF2B5EF4-FFF2-40B4-BE49-F238E27FC236}">
                    <a16:creationId xmlns:a16="http://schemas.microsoft.com/office/drawing/2014/main" id="{20CBAADA-EE1B-73BE-33F4-D459E2E86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7"/>
                <a:ext cx="100" cy="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Rectangle 1686">
                <a:extLst>
                  <a:ext uri="{FF2B5EF4-FFF2-40B4-BE49-F238E27FC236}">
                    <a16:creationId xmlns:a16="http://schemas.microsoft.com/office/drawing/2014/main" id="{0DE494ED-4CBE-4F4A-33DC-3D1FFF37E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8"/>
                <a:ext cx="100" cy="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Rectangle 1687">
                <a:extLst>
                  <a:ext uri="{FF2B5EF4-FFF2-40B4-BE49-F238E27FC236}">
                    <a16:creationId xmlns:a16="http://schemas.microsoft.com/office/drawing/2014/main" id="{7F610C65-0C7C-4CBF-00B6-EF3F4D306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599"/>
                <a:ext cx="100" cy="1"/>
              </a:xfrm>
              <a:prstGeom prst="rect">
                <a:avLst/>
              </a:prstGeom>
              <a:solidFill>
                <a:srgbClr val="FF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1688">
                <a:extLst>
                  <a:ext uri="{FF2B5EF4-FFF2-40B4-BE49-F238E27FC236}">
                    <a16:creationId xmlns:a16="http://schemas.microsoft.com/office/drawing/2014/main" id="{5E1A8499-DE65-C1C3-52E1-CF91C20F9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0"/>
                <a:ext cx="100" cy="1"/>
              </a:xfrm>
              <a:prstGeom prst="rect">
                <a:avLst/>
              </a:prstGeom>
              <a:solidFill>
                <a:srgbClr val="FF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Rectangle 1689">
                <a:extLst>
                  <a:ext uri="{FF2B5EF4-FFF2-40B4-BE49-F238E27FC236}">
                    <a16:creationId xmlns:a16="http://schemas.microsoft.com/office/drawing/2014/main" id="{AFFA9BB1-1CF3-D301-F544-CC295AE5F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1"/>
                <a:ext cx="100" cy="1"/>
              </a:xfrm>
              <a:prstGeom prst="rect">
                <a:avLst/>
              </a:prstGeom>
              <a:solidFill>
                <a:srgbClr val="FF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Rectangle 1690">
                <a:extLst>
                  <a:ext uri="{FF2B5EF4-FFF2-40B4-BE49-F238E27FC236}">
                    <a16:creationId xmlns:a16="http://schemas.microsoft.com/office/drawing/2014/main" id="{E2EEAC2D-CB11-1EDC-1996-B999DAFD6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1"/>
                <a:ext cx="100" cy="1"/>
              </a:xfrm>
              <a:prstGeom prst="rect">
                <a:avLst/>
              </a:prstGeom>
              <a:solidFill>
                <a:srgbClr val="FF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1691">
                <a:extLst>
                  <a:ext uri="{FF2B5EF4-FFF2-40B4-BE49-F238E27FC236}">
                    <a16:creationId xmlns:a16="http://schemas.microsoft.com/office/drawing/2014/main" id="{3CCE3232-EDC8-1304-41A4-90C0671FE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2"/>
                <a:ext cx="100" cy="1"/>
              </a:xfrm>
              <a:prstGeom prst="rect">
                <a:avLst/>
              </a:prstGeom>
              <a:solidFill>
                <a:srgbClr val="FF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Rectangle 1692">
                <a:extLst>
                  <a:ext uri="{FF2B5EF4-FFF2-40B4-BE49-F238E27FC236}">
                    <a16:creationId xmlns:a16="http://schemas.microsoft.com/office/drawing/2014/main" id="{947CD5B5-AE01-BABE-205D-BDD6847F8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3"/>
                <a:ext cx="100" cy="1"/>
              </a:xfrm>
              <a:prstGeom prst="rect">
                <a:avLst/>
              </a:prstGeom>
              <a:solidFill>
                <a:srgbClr val="FF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Rectangle 1693">
                <a:extLst>
                  <a:ext uri="{FF2B5EF4-FFF2-40B4-BE49-F238E27FC236}">
                    <a16:creationId xmlns:a16="http://schemas.microsoft.com/office/drawing/2014/main" id="{71ED4C03-DAD6-82F0-F995-EF2C4B2A8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4"/>
                <a:ext cx="100" cy="1"/>
              </a:xfrm>
              <a:prstGeom prst="rect">
                <a:avLst/>
              </a:prstGeom>
              <a:solidFill>
                <a:srgbClr val="FF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1694">
                <a:extLst>
                  <a:ext uri="{FF2B5EF4-FFF2-40B4-BE49-F238E27FC236}">
                    <a16:creationId xmlns:a16="http://schemas.microsoft.com/office/drawing/2014/main" id="{53F736AC-FE22-E584-47D7-C4695559E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5"/>
                <a:ext cx="100" cy="1"/>
              </a:xfrm>
              <a:prstGeom prst="rect">
                <a:avLst/>
              </a:prstGeom>
              <a:solidFill>
                <a:srgbClr val="FF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Rectangle 1695">
                <a:extLst>
                  <a:ext uri="{FF2B5EF4-FFF2-40B4-BE49-F238E27FC236}">
                    <a16:creationId xmlns:a16="http://schemas.microsoft.com/office/drawing/2014/main" id="{82ED7561-55FA-3DCB-F7FD-1580F8C38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5"/>
                <a:ext cx="100" cy="1"/>
              </a:xfrm>
              <a:prstGeom prst="rect">
                <a:avLst/>
              </a:prstGeom>
              <a:solidFill>
                <a:srgbClr val="FF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Rectangle 1696">
                <a:extLst>
                  <a:ext uri="{FF2B5EF4-FFF2-40B4-BE49-F238E27FC236}">
                    <a16:creationId xmlns:a16="http://schemas.microsoft.com/office/drawing/2014/main" id="{9CA40B01-5D58-3F23-E773-04400FD05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6"/>
                <a:ext cx="100" cy="1"/>
              </a:xfrm>
              <a:prstGeom prst="rect">
                <a:avLst/>
              </a:prstGeom>
              <a:solidFill>
                <a:srgbClr val="FF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1697">
                <a:extLst>
                  <a:ext uri="{FF2B5EF4-FFF2-40B4-BE49-F238E27FC236}">
                    <a16:creationId xmlns:a16="http://schemas.microsoft.com/office/drawing/2014/main" id="{467FE617-0913-13E2-0FBB-7730E6BD1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7"/>
                <a:ext cx="100" cy="1"/>
              </a:xfrm>
              <a:prstGeom prst="rect">
                <a:avLst/>
              </a:prstGeom>
              <a:solidFill>
                <a:srgbClr val="FF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Rectangle 1698">
                <a:extLst>
                  <a:ext uri="{FF2B5EF4-FFF2-40B4-BE49-F238E27FC236}">
                    <a16:creationId xmlns:a16="http://schemas.microsoft.com/office/drawing/2014/main" id="{18DE17D1-BFC9-D378-6FC5-3B008BF0F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8"/>
                <a:ext cx="100" cy="1"/>
              </a:xfrm>
              <a:prstGeom prst="rect">
                <a:avLst/>
              </a:prstGeom>
              <a:solidFill>
                <a:srgbClr val="FF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Rectangle 1699">
                <a:extLst>
                  <a:ext uri="{FF2B5EF4-FFF2-40B4-BE49-F238E27FC236}">
                    <a16:creationId xmlns:a16="http://schemas.microsoft.com/office/drawing/2014/main" id="{B8F0BFDA-CEB7-112D-A8D9-840EFA3B5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8"/>
                <a:ext cx="100" cy="1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1700">
                <a:extLst>
                  <a:ext uri="{FF2B5EF4-FFF2-40B4-BE49-F238E27FC236}">
                    <a16:creationId xmlns:a16="http://schemas.microsoft.com/office/drawing/2014/main" id="{111DFE0F-6C3A-AC9B-DB83-A816F629E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09"/>
                <a:ext cx="100" cy="1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Rectangle 1701">
                <a:extLst>
                  <a:ext uri="{FF2B5EF4-FFF2-40B4-BE49-F238E27FC236}">
                    <a16:creationId xmlns:a16="http://schemas.microsoft.com/office/drawing/2014/main" id="{334D874B-B318-4E1C-76AC-4F76CE288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0"/>
                <a:ext cx="100" cy="1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Rectangle 1702">
                <a:extLst>
                  <a:ext uri="{FF2B5EF4-FFF2-40B4-BE49-F238E27FC236}">
                    <a16:creationId xmlns:a16="http://schemas.microsoft.com/office/drawing/2014/main" id="{D157CE03-031B-AAA1-ED93-3FAB7B72C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1"/>
                <a:ext cx="100" cy="1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1703">
                <a:extLst>
                  <a:ext uri="{FF2B5EF4-FFF2-40B4-BE49-F238E27FC236}">
                    <a16:creationId xmlns:a16="http://schemas.microsoft.com/office/drawing/2014/main" id="{E11AB91E-440F-F7C2-29C1-67A2CD5CC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2"/>
                <a:ext cx="100" cy="1"/>
              </a:xfrm>
              <a:prstGeom prst="rect">
                <a:avLst/>
              </a:prstGeom>
              <a:solidFill>
                <a:srgbClr val="FF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Rectangle 1704">
                <a:extLst>
                  <a:ext uri="{FF2B5EF4-FFF2-40B4-BE49-F238E27FC236}">
                    <a16:creationId xmlns:a16="http://schemas.microsoft.com/office/drawing/2014/main" id="{2483DD29-618D-C1E4-E8A0-0D5BC771F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2"/>
                <a:ext cx="100" cy="1"/>
              </a:xfrm>
              <a:prstGeom prst="rect">
                <a:avLst/>
              </a:prstGeom>
              <a:solidFill>
                <a:srgbClr val="FF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Rectangle 1705">
                <a:extLst>
                  <a:ext uri="{FF2B5EF4-FFF2-40B4-BE49-F238E27FC236}">
                    <a16:creationId xmlns:a16="http://schemas.microsoft.com/office/drawing/2014/main" id="{FD1B86C0-167D-0986-6D27-00776A56A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3"/>
                <a:ext cx="100" cy="1"/>
              </a:xfrm>
              <a:prstGeom prst="rect">
                <a:avLst/>
              </a:prstGeom>
              <a:solidFill>
                <a:srgbClr val="FF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1706">
                <a:extLst>
                  <a:ext uri="{FF2B5EF4-FFF2-40B4-BE49-F238E27FC236}">
                    <a16:creationId xmlns:a16="http://schemas.microsoft.com/office/drawing/2014/main" id="{9BCC7F08-71A2-6CF3-B9D6-4852D61D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4"/>
                <a:ext cx="100" cy="1"/>
              </a:xfrm>
              <a:prstGeom prst="rect">
                <a:avLst/>
              </a:prstGeom>
              <a:solidFill>
                <a:srgbClr val="FF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Rectangle 1707">
                <a:extLst>
                  <a:ext uri="{FF2B5EF4-FFF2-40B4-BE49-F238E27FC236}">
                    <a16:creationId xmlns:a16="http://schemas.microsoft.com/office/drawing/2014/main" id="{36FEBF50-43C5-48B3-45AF-89C953608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5"/>
                <a:ext cx="100" cy="1"/>
              </a:xfrm>
              <a:prstGeom prst="rect">
                <a:avLst/>
              </a:pr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Rectangle 1708">
                <a:extLst>
                  <a:ext uri="{FF2B5EF4-FFF2-40B4-BE49-F238E27FC236}">
                    <a16:creationId xmlns:a16="http://schemas.microsoft.com/office/drawing/2014/main" id="{5211FF7B-FE6A-D908-2E3D-2E081DC64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5"/>
                <a:ext cx="100" cy="1"/>
              </a:xfrm>
              <a:prstGeom prst="rect">
                <a:avLst/>
              </a:pr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1709">
                <a:extLst>
                  <a:ext uri="{FF2B5EF4-FFF2-40B4-BE49-F238E27FC236}">
                    <a16:creationId xmlns:a16="http://schemas.microsoft.com/office/drawing/2014/main" id="{29937437-2F15-A3EF-7C59-650BD28A4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6"/>
                <a:ext cx="100" cy="1"/>
              </a:xfrm>
              <a:prstGeom prst="rect">
                <a:avLst/>
              </a:pr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Rectangle 1710">
                <a:extLst>
                  <a:ext uri="{FF2B5EF4-FFF2-40B4-BE49-F238E27FC236}">
                    <a16:creationId xmlns:a16="http://schemas.microsoft.com/office/drawing/2014/main" id="{1D5AD891-56CC-ED41-A0F3-D43D87454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7"/>
                <a:ext cx="100" cy="1"/>
              </a:xfrm>
              <a:prstGeom prst="rect">
                <a:avLst/>
              </a:pr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Rectangle 1711">
                <a:extLst>
                  <a:ext uri="{FF2B5EF4-FFF2-40B4-BE49-F238E27FC236}">
                    <a16:creationId xmlns:a16="http://schemas.microsoft.com/office/drawing/2014/main" id="{CAD83A33-017B-6818-975E-08BCF571E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8"/>
                <a:ext cx="100" cy="1"/>
              </a:xfrm>
              <a:prstGeom prst="rect">
                <a:avLst/>
              </a:prstGeom>
              <a:solidFill>
                <a:srgbClr val="FFE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Rectangle 1712">
                <a:extLst>
                  <a:ext uri="{FF2B5EF4-FFF2-40B4-BE49-F238E27FC236}">
                    <a16:creationId xmlns:a16="http://schemas.microsoft.com/office/drawing/2014/main" id="{5434AE60-2214-EFEC-C06C-52221AB8A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9"/>
                <a:ext cx="100" cy="1"/>
              </a:xfrm>
              <a:prstGeom prst="rect">
                <a:avLst/>
              </a:prstGeom>
              <a:solidFill>
                <a:srgbClr val="FFE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Rectangle 1713">
                <a:extLst>
                  <a:ext uri="{FF2B5EF4-FFF2-40B4-BE49-F238E27FC236}">
                    <a16:creationId xmlns:a16="http://schemas.microsoft.com/office/drawing/2014/main" id="{30A3B582-6893-2B71-A5EE-4D3E8A8B1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19"/>
                <a:ext cx="100" cy="1"/>
              </a:xfrm>
              <a:prstGeom prst="rect">
                <a:avLst/>
              </a:prstGeom>
              <a:solidFill>
                <a:srgbClr val="FFE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1714">
                <a:extLst>
                  <a:ext uri="{FF2B5EF4-FFF2-40B4-BE49-F238E27FC236}">
                    <a16:creationId xmlns:a16="http://schemas.microsoft.com/office/drawing/2014/main" id="{214AB357-D2D2-3F84-5481-F48543F23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0"/>
                <a:ext cx="100" cy="1"/>
              </a:xfrm>
              <a:prstGeom prst="rect">
                <a:avLst/>
              </a:prstGeom>
              <a:solidFill>
                <a:srgbClr val="FFE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Rectangle 1715">
                <a:extLst>
                  <a:ext uri="{FF2B5EF4-FFF2-40B4-BE49-F238E27FC236}">
                    <a16:creationId xmlns:a16="http://schemas.microsoft.com/office/drawing/2014/main" id="{056AE955-9658-9B9A-B1E6-FE5FA0DAD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1"/>
                <a:ext cx="100" cy="1"/>
              </a:xfrm>
              <a:prstGeom prst="rect">
                <a:avLst/>
              </a:prstGeom>
              <a:solidFill>
                <a:srgbClr val="FF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1716">
                <a:extLst>
                  <a:ext uri="{FF2B5EF4-FFF2-40B4-BE49-F238E27FC236}">
                    <a16:creationId xmlns:a16="http://schemas.microsoft.com/office/drawing/2014/main" id="{1C1CCC50-8C4B-36D4-CE30-2B0FC4E30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2"/>
                <a:ext cx="100" cy="1"/>
              </a:xfrm>
              <a:prstGeom prst="rect">
                <a:avLst/>
              </a:prstGeom>
              <a:solidFill>
                <a:srgbClr val="FF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Rectangle 1717">
                <a:extLst>
                  <a:ext uri="{FF2B5EF4-FFF2-40B4-BE49-F238E27FC236}">
                    <a16:creationId xmlns:a16="http://schemas.microsoft.com/office/drawing/2014/main" id="{FEC2E493-D191-4EE3-FF23-5A982D54F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2"/>
                <a:ext cx="100" cy="1"/>
              </a:xfrm>
              <a:prstGeom prst="rect">
                <a:avLst/>
              </a:prstGeom>
              <a:solidFill>
                <a:srgbClr val="FF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1718">
                <a:extLst>
                  <a:ext uri="{FF2B5EF4-FFF2-40B4-BE49-F238E27FC236}">
                    <a16:creationId xmlns:a16="http://schemas.microsoft.com/office/drawing/2014/main" id="{E5296320-B267-3B6D-8594-C8CB5200A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3"/>
                <a:ext cx="100" cy="1"/>
              </a:xfrm>
              <a:prstGeom prst="rect">
                <a:avLst/>
              </a:prstGeom>
              <a:solidFill>
                <a:srgbClr val="FF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Rectangle 1719">
                <a:extLst>
                  <a:ext uri="{FF2B5EF4-FFF2-40B4-BE49-F238E27FC236}">
                    <a16:creationId xmlns:a16="http://schemas.microsoft.com/office/drawing/2014/main" id="{1626692F-C1F5-4F53-87B5-6B586F852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4"/>
                <a:ext cx="100" cy="1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Rectangle 1720">
                <a:extLst>
                  <a:ext uri="{FF2B5EF4-FFF2-40B4-BE49-F238E27FC236}">
                    <a16:creationId xmlns:a16="http://schemas.microsoft.com/office/drawing/2014/main" id="{30B3E1C7-9E7A-94A8-D778-485E9AE6A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5"/>
                <a:ext cx="100" cy="1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Rectangle 1721">
                <a:extLst>
                  <a:ext uri="{FF2B5EF4-FFF2-40B4-BE49-F238E27FC236}">
                    <a16:creationId xmlns:a16="http://schemas.microsoft.com/office/drawing/2014/main" id="{4EB8F8A9-DA50-CD82-F61A-924EEC881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6"/>
                <a:ext cx="100" cy="1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1722">
                <a:extLst>
                  <a:ext uri="{FF2B5EF4-FFF2-40B4-BE49-F238E27FC236}">
                    <a16:creationId xmlns:a16="http://schemas.microsoft.com/office/drawing/2014/main" id="{263BBA27-A58F-88FF-DD16-EDD3D3773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6"/>
                <a:ext cx="100" cy="1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Rectangle 1723">
                <a:extLst>
                  <a:ext uri="{FF2B5EF4-FFF2-40B4-BE49-F238E27FC236}">
                    <a16:creationId xmlns:a16="http://schemas.microsoft.com/office/drawing/2014/main" id="{49C27A0D-02CC-0A2E-B46B-6AFFF182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7"/>
                <a:ext cx="100" cy="1"/>
              </a:xfrm>
              <a:prstGeom prst="rect">
                <a:avLst/>
              </a:pr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Rectangle 1724">
                <a:extLst>
                  <a:ext uri="{FF2B5EF4-FFF2-40B4-BE49-F238E27FC236}">
                    <a16:creationId xmlns:a16="http://schemas.microsoft.com/office/drawing/2014/main" id="{5A36980B-E197-A0E7-3BB1-9286A753D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8"/>
                <a:ext cx="100" cy="1"/>
              </a:xfrm>
              <a:prstGeom prst="rect">
                <a:avLst/>
              </a:pr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Rectangle 1725">
                <a:extLst>
                  <a:ext uri="{FF2B5EF4-FFF2-40B4-BE49-F238E27FC236}">
                    <a16:creationId xmlns:a16="http://schemas.microsoft.com/office/drawing/2014/main" id="{555E3FFD-FDD8-AE28-F746-892B95F9D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29"/>
                <a:ext cx="100" cy="1"/>
              </a:xfrm>
              <a:prstGeom prst="rect">
                <a:avLst/>
              </a:pr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Rectangle 1726">
                <a:extLst>
                  <a:ext uri="{FF2B5EF4-FFF2-40B4-BE49-F238E27FC236}">
                    <a16:creationId xmlns:a16="http://schemas.microsoft.com/office/drawing/2014/main" id="{A191D6DF-4758-BF9D-43D2-514EFB2BF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0"/>
                <a:ext cx="100" cy="1"/>
              </a:xfrm>
              <a:prstGeom prst="rect">
                <a:avLst/>
              </a:pr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Rectangle 1727">
                <a:extLst>
                  <a:ext uri="{FF2B5EF4-FFF2-40B4-BE49-F238E27FC236}">
                    <a16:creationId xmlns:a16="http://schemas.microsoft.com/office/drawing/2014/main" id="{C57B109C-C4AE-F22E-F4D7-2217452F0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0"/>
                <a:ext cx="100" cy="1"/>
              </a:xfrm>
              <a:prstGeom prst="rect">
                <a:avLst/>
              </a:prstGeom>
              <a:solidFill>
                <a:srgbClr val="FFF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Rectangle 1728">
                <a:extLst>
                  <a:ext uri="{FF2B5EF4-FFF2-40B4-BE49-F238E27FC236}">
                    <a16:creationId xmlns:a16="http://schemas.microsoft.com/office/drawing/2014/main" id="{E861BD54-1086-1074-0AE8-DD1E4DF7F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1"/>
                <a:ext cx="100" cy="1"/>
              </a:xfrm>
              <a:prstGeom prst="rect">
                <a:avLst/>
              </a:prstGeom>
              <a:solidFill>
                <a:srgbClr val="FFF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Rectangle 1729">
                <a:extLst>
                  <a:ext uri="{FF2B5EF4-FFF2-40B4-BE49-F238E27FC236}">
                    <a16:creationId xmlns:a16="http://schemas.microsoft.com/office/drawing/2014/main" id="{01900EC6-B347-E673-6E85-D5FE8183A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2"/>
                <a:ext cx="100" cy="1"/>
              </a:xfrm>
              <a:prstGeom prst="rect">
                <a:avLst/>
              </a:prstGeom>
              <a:solidFill>
                <a:srgbClr val="FFF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Rectangle 1730">
                <a:extLst>
                  <a:ext uri="{FF2B5EF4-FFF2-40B4-BE49-F238E27FC236}">
                    <a16:creationId xmlns:a16="http://schemas.microsoft.com/office/drawing/2014/main" id="{077157EF-F8AB-1361-41B4-7E84C2BB2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3"/>
                <a:ext cx="100" cy="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Rectangle 1731">
                <a:extLst>
                  <a:ext uri="{FF2B5EF4-FFF2-40B4-BE49-F238E27FC236}">
                    <a16:creationId xmlns:a16="http://schemas.microsoft.com/office/drawing/2014/main" id="{395B2EC6-B8FC-21D6-9A5C-3EE95E877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3"/>
                <a:ext cx="100" cy="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Rectangle 1732">
                <a:extLst>
                  <a:ext uri="{FF2B5EF4-FFF2-40B4-BE49-F238E27FC236}">
                    <a16:creationId xmlns:a16="http://schemas.microsoft.com/office/drawing/2014/main" id="{0D4FC610-A8F9-CACE-2FF2-198CA23CC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4"/>
                <a:ext cx="100" cy="1"/>
              </a:xfrm>
              <a:prstGeom prst="rect">
                <a:avLst/>
              </a:prstGeom>
              <a:solidFill>
                <a:srgbClr val="FFFF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Rectangle 1733">
                <a:extLst>
                  <a:ext uri="{FF2B5EF4-FFF2-40B4-BE49-F238E27FC236}">
                    <a16:creationId xmlns:a16="http://schemas.microsoft.com/office/drawing/2014/main" id="{78EB4545-2640-1B84-5E32-9DC794160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5"/>
                <a:ext cx="100" cy="1"/>
              </a:xfrm>
              <a:prstGeom prst="rect">
                <a:avLst/>
              </a:prstGeom>
              <a:solidFill>
                <a:srgbClr val="FFFF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Rectangle 1734">
                <a:extLst>
                  <a:ext uri="{FF2B5EF4-FFF2-40B4-BE49-F238E27FC236}">
                    <a16:creationId xmlns:a16="http://schemas.microsoft.com/office/drawing/2014/main" id="{34748DAB-2122-4A14-4456-F61EDFAB9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6"/>
                <a:ext cx="100" cy="1"/>
              </a:xfrm>
              <a:prstGeom prst="rect">
                <a:avLst/>
              </a:prstGeom>
              <a:solidFill>
                <a:srgbClr val="FBFF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1735">
                <a:extLst>
                  <a:ext uri="{FF2B5EF4-FFF2-40B4-BE49-F238E27FC236}">
                    <a16:creationId xmlns:a16="http://schemas.microsoft.com/office/drawing/2014/main" id="{A0CB52DB-572B-425D-7A2B-7AE4DF49E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7"/>
                <a:ext cx="100" cy="1"/>
              </a:xfrm>
              <a:prstGeom prst="rect">
                <a:avLst/>
              </a:prstGeom>
              <a:solidFill>
                <a:srgbClr val="FBF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Rectangle 1736">
                <a:extLst>
                  <a:ext uri="{FF2B5EF4-FFF2-40B4-BE49-F238E27FC236}">
                    <a16:creationId xmlns:a16="http://schemas.microsoft.com/office/drawing/2014/main" id="{6BDC0315-9136-4663-D7FF-E5657A043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7"/>
                <a:ext cx="100" cy="1"/>
              </a:xfrm>
              <a:prstGeom prst="rect">
                <a:avLst/>
              </a:prstGeom>
              <a:solidFill>
                <a:srgbClr val="F7F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Rectangle 1737">
                <a:extLst>
                  <a:ext uri="{FF2B5EF4-FFF2-40B4-BE49-F238E27FC236}">
                    <a16:creationId xmlns:a16="http://schemas.microsoft.com/office/drawing/2014/main" id="{B6E89940-AF6D-F2FB-3CB8-5A310EC38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8"/>
                <a:ext cx="100" cy="1"/>
              </a:xfrm>
              <a:prstGeom prst="rect">
                <a:avLst/>
              </a:prstGeom>
              <a:solidFill>
                <a:srgbClr val="F7FF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Rectangle 1738">
                <a:extLst>
                  <a:ext uri="{FF2B5EF4-FFF2-40B4-BE49-F238E27FC236}">
                    <a16:creationId xmlns:a16="http://schemas.microsoft.com/office/drawing/2014/main" id="{355164C5-017F-8FFF-8EDA-47AC71187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39"/>
                <a:ext cx="100" cy="1"/>
              </a:xfrm>
              <a:prstGeom prst="rect">
                <a:avLst/>
              </a:prstGeom>
              <a:solidFill>
                <a:srgbClr val="F7F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1739">
                <a:extLst>
                  <a:ext uri="{FF2B5EF4-FFF2-40B4-BE49-F238E27FC236}">
                    <a16:creationId xmlns:a16="http://schemas.microsoft.com/office/drawing/2014/main" id="{558DD72E-EE5E-B2FC-1150-6AA2AB09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0"/>
                <a:ext cx="100" cy="1"/>
              </a:xfrm>
              <a:prstGeom prst="rect">
                <a:avLst/>
              </a:prstGeom>
              <a:solidFill>
                <a:srgbClr val="F3F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Rectangle 1740">
                <a:extLst>
                  <a:ext uri="{FF2B5EF4-FFF2-40B4-BE49-F238E27FC236}">
                    <a16:creationId xmlns:a16="http://schemas.microsoft.com/office/drawing/2014/main" id="{C47DC58F-1321-EE5C-66E9-EA6E5E986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0"/>
                <a:ext cx="100" cy="1"/>
              </a:xfrm>
              <a:prstGeom prst="rect">
                <a:avLst/>
              </a:prstGeom>
              <a:solidFill>
                <a:srgbClr val="F3F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Rectangle 1741">
                <a:extLst>
                  <a:ext uri="{FF2B5EF4-FFF2-40B4-BE49-F238E27FC236}">
                    <a16:creationId xmlns:a16="http://schemas.microsoft.com/office/drawing/2014/main" id="{60C553C6-AEA3-FB08-5996-E46380E20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1"/>
                <a:ext cx="100" cy="1"/>
              </a:xfrm>
              <a:prstGeom prst="rect">
                <a:avLst/>
              </a:prstGeom>
              <a:solidFill>
                <a:srgbClr val="EFF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Rectangle 1742">
                <a:extLst>
                  <a:ext uri="{FF2B5EF4-FFF2-40B4-BE49-F238E27FC236}">
                    <a16:creationId xmlns:a16="http://schemas.microsoft.com/office/drawing/2014/main" id="{0BEC392E-110F-58FB-D32B-C8B44065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2"/>
                <a:ext cx="100" cy="1"/>
              </a:xfrm>
              <a:prstGeom prst="rect">
                <a:avLst/>
              </a:prstGeom>
              <a:solidFill>
                <a:srgbClr val="EFFF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Rectangle 1743">
                <a:extLst>
                  <a:ext uri="{FF2B5EF4-FFF2-40B4-BE49-F238E27FC236}">
                    <a16:creationId xmlns:a16="http://schemas.microsoft.com/office/drawing/2014/main" id="{C46791E9-E40F-5E4F-546F-FD7FF5C56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3"/>
                <a:ext cx="100" cy="1"/>
              </a:xfrm>
              <a:prstGeom prst="rect">
                <a:avLst/>
              </a:prstGeom>
              <a:solidFill>
                <a:srgbClr val="EFFF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Rectangle 1744">
                <a:extLst>
                  <a:ext uri="{FF2B5EF4-FFF2-40B4-BE49-F238E27FC236}">
                    <a16:creationId xmlns:a16="http://schemas.microsoft.com/office/drawing/2014/main" id="{C61D00AC-004B-0820-D69A-2829586C6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4"/>
                <a:ext cx="100" cy="1"/>
              </a:xfrm>
              <a:prstGeom prst="rect">
                <a:avLst/>
              </a:prstGeom>
              <a:solidFill>
                <a:srgbClr val="EBFF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Rectangle 1745">
                <a:extLst>
                  <a:ext uri="{FF2B5EF4-FFF2-40B4-BE49-F238E27FC236}">
                    <a16:creationId xmlns:a16="http://schemas.microsoft.com/office/drawing/2014/main" id="{94C4491D-6098-6CDF-B0E5-83342E3B1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4"/>
                <a:ext cx="100" cy="1"/>
              </a:xfrm>
              <a:prstGeom prst="rect">
                <a:avLst/>
              </a:prstGeom>
              <a:solidFill>
                <a:srgbClr val="ECF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Rectangle 1746">
                <a:extLst>
                  <a:ext uri="{FF2B5EF4-FFF2-40B4-BE49-F238E27FC236}">
                    <a16:creationId xmlns:a16="http://schemas.microsoft.com/office/drawing/2014/main" id="{3DF9DC89-1C19-C1C0-6910-FAED00E2C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5"/>
                <a:ext cx="100" cy="1"/>
              </a:xfrm>
              <a:prstGeom prst="rect">
                <a:avLst/>
              </a:prstGeom>
              <a:solidFill>
                <a:srgbClr val="E8F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Rectangle 1747">
                <a:extLst>
                  <a:ext uri="{FF2B5EF4-FFF2-40B4-BE49-F238E27FC236}">
                    <a16:creationId xmlns:a16="http://schemas.microsoft.com/office/drawing/2014/main" id="{B8595037-F3D9-282D-90F7-C86547EB1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6"/>
                <a:ext cx="100" cy="1"/>
              </a:xfrm>
              <a:prstGeom prst="rect">
                <a:avLst/>
              </a:prstGeom>
              <a:solidFill>
                <a:srgbClr val="E8F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Rectangle 1748">
                <a:extLst>
                  <a:ext uri="{FF2B5EF4-FFF2-40B4-BE49-F238E27FC236}">
                    <a16:creationId xmlns:a16="http://schemas.microsoft.com/office/drawing/2014/main" id="{4709C6D7-358D-A58E-488A-5596ACD90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7"/>
                <a:ext cx="100" cy="1"/>
              </a:xfrm>
              <a:prstGeom prst="rect">
                <a:avLst/>
              </a:prstGeom>
              <a:solidFill>
                <a:srgbClr val="E4F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Rectangle 1749">
                <a:extLst>
                  <a:ext uri="{FF2B5EF4-FFF2-40B4-BE49-F238E27FC236}">
                    <a16:creationId xmlns:a16="http://schemas.microsoft.com/office/drawing/2014/main" id="{0FE6EE29-48CB-E2CB-E911-9B0573166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7"/>
                <a:ext cx="100" cy="1"/>
              </a:xfrm>
              <a:prstGeom prst="rect">
                <a:avLst/>
              </a:prstGeom>
              <a:solidFill>
                <a:srgbClr val="E5F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Rectangle 1750">
                <a:extLst>
                  <a:ext uri="{FF2B5EF4-FFF2-40B4-BE49-F238E27FC236}">
                    <a16:creationId xmlns:a16="http://schemas.microsoft.com/office/drawing/2014/main" id="{0399F7E2-C46B-6061-EC62-D6675E37D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8"/>
                <a:ext cx="100" cy="1"/>
              </a:xfrm>
              <a:prstGeom prst="rect">
                <a:avLst/>
              </a:prstGeom>
              <a:solidFill>
                <a:srgbClr val="E5F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Rectangle 1751">
                <a:extLst>
                  <a:ext uri="{FF2B5EF4-FFF2-40B4-BE49-F238E27FC236}">
                    <a16:creationId xmlns:a16="http://schemas.microsoft.com/office/drawing/2014/main" id="{ACE7DA11-DA92-BB9F-2516-D56CBBF53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49"/>
                <a:ext cx="100" cy="1"/>
              </a:xfrm>
              <a:prstGeom prst="rect">
                <a:avLst/>
              </a:prstGeom>
              <a:solidFill>
                <a:srgbClr val="E1F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1752">
                <a:extLst>
                  <a:ext uri="{FF2B5EF4-FFF2-40B4-BE49-F238E27FC236}">
                    <a16:creationId xmlns:a16="http://schemas.microsoft.com/office/drawing/2014/main" id="{D1B62F24-6046-FDBF-4E6B-1E1DF1DA0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0"/>
                <a:ext cx="100" cy="1"/>
              </a:xfrm>
              <a:prstGeom prst="rect">
                <a:avLst/>
              </a:prstGeom>
              <a:solidFill>
                <a:srgbClr val="E1F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Rectangle 1753">
                <a:extLst>
                  <a:ext uri="{FF2B5EF4-FFF2-40B4-BE49-F238E27FC236}">
                    <a16:creationId xmlns:a16="http://schemas.microsoft.com/office/drawing/2014/main" id="{06151478-AAF3-A97D-4A4D-92B8E3F20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1"/>
                <a:ext cx="100" cy="1"/>
              </a:xfrm>
              <a:prstGeom prst="rect">
                <a:avLst/>
              </a:prstGeom>
              <a:solidFill>
                <a:srgbClr val="DEF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Rectangle 1754">
                <a:extLst>
                  <a:ext uri="{FF2B5EF4-FFF2-40B4-BE49-F238E27FC236}">
                    <a16:creationId xmlns:a16="http://schemas.microsoft.com/office/drawing/2014/main" id="{90F6BC9E-26DF-18F9-99A3-28F875EFB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1"/>
                <a:ext cx="100" cy="1"/>
              </a:xfrm>
              <a:prstGeom prst="rect">
                <a:avLst/>
              </a:prstGeom>
              <a:solidFill>
                <a:srgbClr val="DEF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Rectangle 1755">
                <a:extLst>
                  <a:ext uri="{FF2B5EF4-FFF2-40B4-BE49-F238E27FC236}">
                    <a16:creationId xmlns:a16="http://schemas.microsoft.com/office/drawing/2014/main" id="{21195C7E-C101-6A37-88AA-ADCAE827B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2"/>
                <a:ext cx="100" cy="1"/>
              </a:xfrm>
              <a:prstGeom prst="rect">
                <a:avLst/>
              </a:prstGeom>
              <a:solidFill>
                <a:srgbClr val="DEF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Rectangle 1756">
                <a:extLst>
                  <a:ext uri="{FF2B5EF4-FFF2-40B4-BE49-F238E27FC236}">
                    <a16:creationId xmlns:a16="http://schemas.microsoft.com/office/drawing/2014/main" id="{39FC16C2-108D-6298-B579-BDA58AF48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3"/>
                <a:ext cx="100" cy="1"/>
              </a:xfrm>
              <a:prstGeom prst="rect">
                <a:avLst/>
              </a:prstGeom>
              <a:solidFill>
                <a:srgbClr val="DBFF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Rectangle 1757">
                <a:extLst>
                  <a:ext uri="{FF2B5EF4-FFF2-40B4-BE49-F238E27FC236}">
                    <a16:creationId xmlns:a16="http://schemas.microsoft.com/office/drawing/2014/main" id="{8D6B6340-3D83-8C34-F3B9-D00B5863C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4"/>
                <a:ext cx="100" cy="1"/>
              </a:xfrm>
              <a:prstGeom prst="rect">
                <a:avLst/>
              </a:prstGeom>
              <a:solidFill>
                <a:srgbClr val="DBFF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Rectangle 1758">
                <a:extLst>
                  <a:ext uri="{FF2B5EF4-FFF2-40B4-BE49-F238E27FC236}">
                    <a16:creationId xmlns:a16="http://schemas.microsoft.com/office/drawing/2014/main" id="{7BDF9DD7-D17B-19ED-2F4D-976547B90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5"/>
                <a:ext cx="100" cy="1"/>
              </a:xfrm>
              <a:prstGeom prst="rect">
                <a:avLst/>
              </a:prstGeom>
              <a:solidFill>
                <a:srgbClr val="D8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Rectangle 1759">
                <a:extLst>
                  <a:ext uri="{FF2B5EF4-FFF2-40B4-BE49-F238E27FC236}">
                    <a16:creationId xmlns:a16="http://schemas.microsoft.com/office/drawing/2014/main" id="{CA35EAFA-D473-CB3A-9249-B61A1871B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5"/>
                <a:ext cx="100" cy="1"/>
              </a:xfrm>
              <a:prstGeom prst="rect">
                <a:avLst/>
              </a:prstGeom>
              <a:solidFill>
                <a:srgbClr val="D8F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Rectangle 1760">
                <a:extLst>
                  <a:ext uri="{FF2B5EF4-FFF2-40B4-BE49-F238E27FC236}">
                    <a16:creationId xmlns:a16="http://schemas.microsoft.com/office/drawing/2014/main" id="{80D19D81-ACDE-10DF-3822-755F1DA20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6"/>
                <a:ext cx="100" cy="1"/>
              </a:xfrm>
              <a:prstGeom prst="rect">
                <a:avLst/>
              </a:prstGeom>
              <a:solidFill>
                <a:srgbClr val="D5F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Rectangle 1761">
                <a:extLst>
                  <a:ext uri="{FF2B5EF4-FFF2-40B4-BE49-F238E27FC236}">
                    <a16:creationId xmlns:a16="http://schemas.microsoft.com/office/drawing/2014/main" id="{842A13E4-50C1-F727-D09E-4796F99A4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7"/>
                <a:ext cx="100" cy="1"/>
              </a:xfrm>
              <a:prstGeom prst="rect">
                <a:avLst/>
              </a:prstGeom>
              <a:solidFill>
                <a:srgbClr val="D5FF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Rectangle 1762">
                <a:extLst>
                  <a:ext uri="{FF2B5EF4-FFF2-40B4-BE49-F238E27FC236}">
                    <a16:creationId xmlns:a16="http://schemas.microsoft.com/office/drawing/2014/main" id="{6FFDA94A-8419-EE4B-D040-8793B819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8"/>
                <a:ext cx="100" cy="1"/>
              </a:xfrm>
              <a:prstGeom prst="rect">
                <a:avLst/>
              </a:prstGeom>
              <a:solidFill>
                <a:srgbClr val="D5FF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Rectangle 1763">
                <a:extLst>
                  <a:ext uri="{FF2B5EF4-FFF2-40B4-BE49-F238E27FC236}">
                    <a16:creationId xmlns:a16="http://schemas.microsoft.com/office/drawing/2014/main" id="{D7D919A4-200C-77E6-7B90-71109D508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8"/>
                <a:ext cx="100" cy="1"/>
              </a:xfrm>
              <a:prstGeom prst="rect">
                <a:avLst/>
              </a:prstGeom>
              <a:solidFill>
                <a:srgbClr val="D2F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Rectangle 1764">
                <a:extLst>
                  <a:ext uri="{FF2B5EF4-FFF2-40B4-BE49-F238E27FC236}">
                    <a16:creationId xmlns:a16="http://schemas.microsoft.com/office/drawing/2014/main" id="{989315B0-9837-E6BB-AF6D-53DCC467F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59"/>
                <a:ext cx="100" cy="1"/>
              </a:xfrm>
              <a:prstGeom prst="rect">
                <a:avLst/>
              </a:prstGeom>
              <a:solidFill>
                <a:srgbClr val="D3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Rectangle 1765">
                <a:extLst>
                  <a:ext uri="{FF2B5EF4-FFF2-40B4-BE49-F238E27FC236}">
                    <a16:creationId xmlns:a16="http://schemas.microsoft.com/office/drawing/2014/main" id="{14DFE731-0B22-149D-457E-72EE6BC6A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0"/>
                <a:ext cx="100" cy="1"/>
              </a:xfrm>
              <a:prstGeom prst="rect">
                <a:avLst/>
              </a:prstGeom>
              <a:solidFill>
                <a:srgbClr val="CF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Rectangle 1766">
                <a:extLst>
                  <a:ext uri="{FF2B5EF4-FFF2-40B4-BE49-F238E27FC236}">
                    <a16:creationId xmlns:a16="http://schemas.microsoft.com/office/drawing/2014/main" id="{87B2E27A-BBA1-F18B-0750-A1451879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1"/>
                <a:ext cx="100" cy="1"/>
              </a:xfrm>
              <a:prstGeom prst="rect">
                <a:avLst/>
              </a:prstGeom>
              <a:solidFill>
                <a:srgbClr val="D0F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Rectangle 1767">
                <a:extLst>
                  <a:ext uri="{FF2B5EF4-FFF2-40B4-BE49-F238E27FC236}">
                    <a16:creationId xmlns:a16="http://schemas.microsoft.com/office/drawing/2014/main" id="{71825A7F-BC5E-C459-9D13-2AD5DA304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2"/>
                <a:ext cx="100" cy="1"/>
              </a:xfrm>
              <a:prstGeom prst="rect">
                <a:avLst/>
              </a:prstGeom>
              <a:solidFill>
                <a:srgbClr val="D0F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Rectangle 1768">
                <a:extLst>
                  <a:ext uri="{FF2B5EF4-FFF2-40B4-BE49-F238E27FC236}">
                    <a16:creationId xmlns:a16="http://schemas.microsoft.com/office/drawing/2014/main" id="{1C8477B7-3D53-39EA-937E-1FD4BB02C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2"/>
                <a:ext cx="100" cy="1"/>
              </a:xfrm>
              <a:prstGeom prst="rect">
                <a:avLst/>
              </a:prstGeom>
              <a:solidFill>
                <a:srgbClr val="CDF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Rectangle 1769">
                <a:extLst>
                  <a:ext uri="{FF2B5EF4-FFF2-40B4-BE49-F238E27FC236}">
                    <a16:creationId xmlns:a16="http://schemas.microsoft.com/office/drawing/2014/main" id="{C5CCF596-F7F5-6871-CCE9-9C6A1A141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3"/>
                <a:ext cx="100" cy="1"/>
              </a:xfrm>
              <a:prstGeom prst="rect">
                <a:avLst/>
              </a:prstGeom>
              <a:solidFill>
                <a:srgbClr val="CDF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Rectangle 1770">
                <a:extLst>
                  <a:ext uri="{FF2B5EF4-FFF2-40B4-BE49-F238E27FC236}">
                    <a16:creationId xmlns:a16="http://schemas.microsoft.com/office/drawing/2014/main" id="{34CA2B3A-674F-34DE-2E3D-9FB1A2882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4"/>
                <a:ext cx="100" cy="1"/>
              </a:xfrm>
              <a:prstGeom prst="rect">
                <a:avLst/>
              </a:prstGeom>
              <a:solidFill>
                <a:srgbClr val="CBF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Rectangle 1771">
                <a:extLst>
                  <a:ext uri="{FF2B5EF4-FFF2-40B4-BE49-F238E27FC236}">
                    <a16:creationId xmlns:a16="http://schemas.microsoft.com/office/drawing/2014/main" id="{3E718DBB-3A90-A6D4-DD60-EFD0B60C1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5"/>
                <a:ext cx="100" cy="1"/>
              </a:xfrm>
              <a:prstGeom prst="rect">
                <a:avLst/>
              </a:prstGeom>
              <a:solidFill>
                <a:srgbClr val="CBF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Rectangle 1772">
                <a:extLst>
                  <a:ext uri="{FF2B5EF4-FFF2-40B4-BE49-F238E27FC236}">
                    <a16:creationId xmlns:a16="http://schemas.microsoft.com/office/drawing/2014/main" id="{CEF3FD10-CE9F-A48D-88BD-A8DE1F87F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5"/>
                <a:ext cx="100" cy="1"/>
              </a:xfrm>
              <a:prstGeom prst="rect">
                <a:avLst/>
              </a:prstGeom>
              <a:solidFill>
                <a:srgbClr val="CBF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Rectangle 1773">
                <a:extLst>
                  <a:ext uri="{FF2B5EF4-FFF2-40B4-BE49-F238E27FC236}">
                    <a16:creationId xmlns:a16="http://schemas.microsoft.com/office/drawing/2014/main" id="{D3DFF1B3-A1A0-E65F-B551-42807E267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6"/>
                <a:ext cx="100" cy="1"/>
              </a:xfrm>
              <a:prstGeom prst="rect">
                <a:avLst/>
              </a:prstGeom>
              <a:solidFill>
                <a:srgbClr val="C9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Rectangle 1774">
                <a:extLst>
                  <a:ext uri="{FF2B5EF4-FFF2-40B4-BE49-F238E27FC236}">
                    <a16:creationId xmlns:a16="http://schemas.microsoft.com/office/drawing/2014/main" id="{B9865604-E916-08B2-AEE7-85DDD0D5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7"/>
                <a:ext cx="100" cy="1"/>
              </a:xfrm>
              <a:prstGeom prst="rect">
                <a:avLst/>
              </a:prstGeom>
              <a:solidFill>
                <a:srgbClr val="C9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Rectangle 1775">
                <a:extLst>
                  <a:ext uri="{FF2B5EF4-FFF2-40B4-BE49-F238E27FC236}">
                    <a16:creationId xmlns:a16="http://schemas.microsoft.com/office/drawing/2014/main" id="{1A1563B3-8723-DD7B-B790-E8BD07B8C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8"/>
                <a:ext cx="100" cy="1"/>
              </a:xfrm>
              <a:prstGeom prst="rect">
                <a:avLst/>
              </a:prstGeom>
              <a:solidFill>
                <a:srgbClr val="C6F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Rectangle 1776">
                <a:extLst>
                  <a:ext uri="{FF2B5EF4-FFF2-40B4-BE49-F238E27FC236}">
                    <a16:creationId xmlns:a16="http://schemas.microsoft.com/office/drawing/2014/main" id="{0E9D6825-7B7C-82D9-CB98-732707BE6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9"/>
                <a:ext cx="100" cy="1"/>
              </a:xfrm>
              <a:prstGeom prst="rect">
                <a:avLst/>
              </a:prstGeom>
              <a:solidFill>
                <a:srgbClr val="C6F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Rectangle 1777">
                <a:extLst>
                  <a:ext uri="{FF2B5EF4-FFF2-40B4-BE49-F238E27FC236}">
                    <a16:creationId xmlns:a16="http://schemas.microsoft.com/office/drawing/2014/main" id="{8A6C6C7E-1F92-EC06-429A-C5B029C07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69"/>
                <a:ext cx="100" cy="1"/>
              </a:xfrm>
              <a:prstGeom prst="rect">
                <a:avLst/>
              </a:prstGeom>
              <a:solidFill>
                <a:srgbClr val="C4F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Rectangle 1778">
                <a:extLst>
                  <a:ext uri="{FF2B5EF4-FFF2-40B4-BE49-F238E27FC236}">
                    <a16:creationId xmlns:a16="http://schemas.microsoft.com/office/drawing/2014/main" id="{A1737C7F-35AE-BF4A-BF26-525B38282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0"/>
                <a:ext cx="100" cy="1"/>
              </a:xfrm>
              <a:prstGeom prst="rect">
                <a:avLst/>
              </a:prstGeom>
              <a:solidFill>
                <a:srgbClr val="C5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Rectangle 1779">
                <a:extLst>
                  <a:ext uri="{FF2B5EF4-FFF2-40B4-BE49-F238E27FC236}">
                    <a16:creationId xmlns:a16="http://schemas.microsoft.com/office/drawing/2014/main" id="{1D2DE8AF-E4CF-8EB1-099D-7DC291A5A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1"/>
                <a:ext cx="100" cy="1"/>
              </a:xfrm>
              <a:prstGeom prst="rect">
                <a:avLst/>
              </a:prstGeom>
              <a:solidFill>
                <a:srgbClr val="C5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Rectangle 1780">
                <a:extLst>
                  <a:ext uri="{FF2B5EF4-FFF2-40B4-BE49-F238E27FC236}">
                    <a16:creationId xmlns:a16="http://schemas.microsoft.com/office/drawing/2014/main" id="{F8373DEF-2CB7-B6DF-79F8-585D3E006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2"/>
                <a:ext cx="100" cy="1"/>
              </a:xfrm>
              <a:prstGeom prst="rect">
                <a:avLst/>
              </a:prstGeom>
              <a:solidFill>
                <a:srgbClr val="C3F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Rectangle 1781">
                <a:extLst>
                  <a:ext uri="{FF2B5EF4-FFF2-40B4-BE49-F238E27FC236}">
                    <a16:creationId xmlns:a16="http://schemas.microsoft.com/office/drawing/2014/main" id="{3E37D23C-EA8A-9B44-D1A7-03A9063F7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2"/>
                <a:ext cx="100" cy="1"/>
              </a:xfrm>
              <a:prstGeom prst="rect">
                <a:avLst/>
              </a:prstGeom>
              <a:solidFill>
                <a:srgbClr val="C3F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Rectangle 1782">
                <a:extLst>
                  <a:ext uri="{FF2B5EF4-FFF2-40B4-BE49-F238E27FC236}">
                    <a16:creationId xmlns:a16="http://schemas.microsoft.com/office/drawing/2014/main" id="{90AF68CB-54A4-4B4C-6CA0-4706FF84B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3"/>
                <a:ext cx="100" cy="1"/>
              </a:xfrm>
              <a:prstGeom prst="rect">
                <a:avLst/>
              </a:prstGeom>
              <a:solidFill>
                <a:srgbClr val="C1F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Rectangle 1783">
                <a:extLst>
                  <a:ext uri="{FF2B5EF4-FFF2-40B4-BE49-F238E27FC236}">
                    <a16:creationId xmlns:a16="http://schemas.microsoft.com/office/drawing/2014/main" id="{2219C2A8-DFF3-62B3-F6AE-0A07F5A7E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4"/>
                <a:ext cx="100" cy="1"/>
              </a:xfrm>
              <a:prstGeom prst="rect">
                <a:avLst/>
              </a:prstGeom>
              <a:solidFill>
                <a:srgbClr val="C1F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Rectangle 1784">
                <a:extLst>
                  <a:ext uri="{FF2B5EF4-FFF2-40B4-BE49-F238E27FC236}">
                    <a16:creationId xmlns:a16="http://schemas.microsoft.com/office/drawing/2014/main" id="{CDC2A423-6C74-FB96-5A86-27D3BFC87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5"/>
                <a:ext cx="100" cy="1"/>
              </a:xfrm>
              <a:prstGeom prst="rect">
                <a:avLst/>
              </a:prstGeom>
              <a:solidFill>
                <a:srgbClr val="C1F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Rectangle 1785">
                <a:extLst>
                  <a:ext uri="{FF2B5EF4-FFF2-40B4-BE49-F238E27FC236}">
                    <a16:creationId xmlns:a16="http://schemas.microsoft.com/office/drawing/2014/main" id="{A6E5DED5-9BB2-7181-8AD7-5CC83CB49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6"/>
                <a:ext cx="100" cy="1"/>
              </a:xfrm>
              <a:prstGeom prst="rect">
                <a:avLst/>
              </a:prstGeom>
              <a:solidFill>
                <a:srgbClr val="BFF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Rectangle 1786">
                <a:extLst>
                  <a:ext uri="{FF2B5EF4-FFF2-40B4-BE49-F238E27FC236}">
                    <a16:creationId xmlns:a16="http://schemas.microsoft.com/office/drawing/2014/main" id="{2D768BA4-07D4-83DF-27A2-13EAB6B47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6"/>
                <a:ext cx="100" cy="1"/>
              </a:xfrm>
              <a:prstGeom prst="rect">
                <a:avLst/>
              </a:prstGeom>
              <a:solidFill>
                <a:srgbClr val="BFF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Rectangle 1787">
                <a:extLst>
                  <a:ext uri="{FF2B5EF4-FFF2-40B4-BE49-F238E27FC236}">
                    <a16:creationId xmlns:a16="http://schemas.microsoft.com/office/drawing/2014/main" id="{43356A76-4CD6-59A2-8164-2B3C5DB4E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7"/>
                <a:ext cx="100" cy="1"/>
              </a:xfrm>
              <a:prstGeom prst="rect">
                <a:avLst/>
              </a:prstGeom>
              <a:solidFill>
                <a:srgbClr val="BE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Rectangle 1788">
                <a:extLst>
                  <a:ext uri="{FF2B5EF4-FFF2-40B4-BE49-F238E27FC236}">
                    <a16:creationId xmlns:a16="http://schemas.microsoft.com/office/drawing/2014/main" id="{358B0191-0DF7-3C83-C817-9D112A83A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8"/>
                <a:ext cx="100" cy="1"/>
              </a:xfrm>
              <a:prstGeom prst="rect">
                <a:avLst/>
              </a:prstGeom>
              <a:solidFill>
                <a:srgbClr val="BE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Rectangle 1789">
                <a:extLst>
                  <a:ext uri="{FF2B5EF4-FFF2-40B4-BE49-F238E27FC236}">
                    <a16:creationId xmlns:a16="http://schemas.microsoft.com/office/drawing/2014/main" id="{3EB9E004-A6A4-7E46-A849-5687B71D8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9"/>
                <a:ext cx="100" cy="1"/>
              </a:xfrm>
              <a:prstGeom prst="rect">
                <a:avLst/>
              </a:prstGeom>
              <a:solidFill>
                <a:srgbClr val="BCFF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Rectangle 1790">
                <a:extLst>
                  <a:ext uri="{FF2B5EF4-FFF2-40B4-BE49-F238E27FC236}">
                    <a16:creationId xmlns:a16="http://schemas.microsoft.com/office/drawing/2014/main" id="{EBCCE6DB-F048-E4D0-FC65-1C633B185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79"/>
                <a:ext cx="100" cy="1"/>
              </a:xfrm>
              <a:prstGeom prst="rect">
                <a:avLst/>
              </a:prstGeom>
              <a:solidFill>
                <a:srgbClr val="BCFF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Rectangle 1791">
                <a:extLst>
                  <a:ext uri="{FF2B5EF4-FFF2-40B4-BE49-F238E27FC236}">
                    <a16:creationId xmlns:a16="http://schemas.microsoft.com/office/drawing/2014/main" id="{412B7747-DE09-A923-8BED-51AD9BC5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0"/>
                <a:ext cx="100" cy="1"/>
              </a:xfrm>
              <a:prstGeom prst="rect">
                <a:avLst/>
              </a:prstGeom>
              <a:solidFill>
                <a:srgbClr val="BD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Rectangle 1792">
                <a:extLst>
                  <a:ext uri="{FF2B5EF4-FFF2-40B4-BE49-F238E27FC236}">
                    <a16:creationId xmlns:a16="http://schemas.microsoft.com/office/drawing/2014/main" id="{2DE5DAB0-7D30-1B0C-4CDA-43C8DB702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1"/>
                <a:ext cx="100" cy="1"/>
              </a:xfrm>
              <a:prstGeom prst="rect">
                <a:avLst/>
              </a:prstGeom>
              <a:solidFill>
                <a:srgbClr val="BBF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Rectangle 1793">
                <a:extLst>
                  <a:ext uri="{FF2B5EF4-FFF2-40B4-BE49-F238E27FC236}">
                    <a16:creationId xmlns:a16="http://schemas.microsoft.com/office/drawing/2014/main" id="{26F3BC7B-5900-2CF8-728E-7EC7AE15D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2"/>
                <a:ext cx="100" cy="1"/>
              </a:xfrm>
              <a:prstGeom prst="rect">
                <a:avLst/>
              </a:prstGeom>
              <a:solidFill>
                <a:srgbClr val="BBF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Rectangle 1794">
                <a:extLst>
                  <a:ext uri="{FF2B5EF4-FFF2-40B4-BE49-F238E27FC236}">
                    <a16:creationId xmlns:a16="http://schemas.microsoft.com/office/drawing/2014/main" id="{D4DAC757-94D9-991C-DF84-4484EB6F8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3"/>
                <a:ext cx="100" cy="1"/>
              </a:xfrm>
              <a:prstGeom prst="rect">
                <a:avLst/>
              </a:prstGeom>
              <a:solidFill>
                <a:srgbClr val="B9F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Rectangle 1795">
                <a:extLst>
                  <a:ext uri="{FF2B5EF4-FFF2-40B4-BE49-F238E27FC236}">
                    <a16:creationId xmlns:a16="http://schemas.microsoft.com/office/drawing/2014/main" id="{AC4C604B-AE0E-7C2A-A252-8F1D78677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3"/>
                <a:ext cx="100" cy="1"/>
              </a:xfrm>
              <a:prstGeom prst="rect">
                <a:avLst/>
              </a:prstGeom>
              <a:solidFill>
                <a:srgbClr val="B9F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Rectangle 1796">
                <a:extLst>
                  <a:ext uri="{FF2B5EF4-FFF2-40B4-BE49-F238E27FC236}">
                    <a16:creationId xmlns:a16="http://schemas.microsoft.com/office/drawing/2014/main" id="{B6D8D30E-352D-FE58-178A-503E66362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4"/>
                <a:ext cx="100" cy="1"/>
              </a:xfrm>
              <a:prstGeom prst="rect">
                <a:avLst/>
              </a:prstGeom>
              <a:solidFill>
                <a:srgbClr val="BAF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Rectangle 1797">
                <a:extLst>
                  <a:ext uri="{FF2B5EF4-FFF2-40B4-BE49-F238E27FC236}">
                    <a16:creationId xmlns:a16="http://schemas.microsoft.com/office/drawing/2014/main" id="{56AA5F14-458E-32A1-807C-97419477E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5"/>
                <a:ext cx="100" cy="1"/>
              </a:xfrm>
              <a:prstGeom prst="rect">
                <a:avLst/>
              </a:prstGeom>
              <a:solidFill>
                <a:srgbClr val="B9F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Rectangle 1798">
                <a:extLst>
                  <a:ext uri="{FF2B5EF4-FFF2-40B4-BE49-F238E27FC236}">
                    <a16:creationId xmlns:a16="http://schemas.microsoft.com/office/drawing/2014/main" id="{26FA83CE-8C9E-3873-5412-B60125C60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6"/>
                <a:ext cx="100" cy="1"/>
              </a:xfrm>
              <a:prstGeom prst="rect">
                <a:avLst/>
              </a:prstGeom>
              <a:solidFill>
                <a:srgbClr val="B9F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Rectangle 1799">
                <a:extLst>
                  <a:ext uri="{FF2B5EF4-FFF2-40B4-BE49-F238E27FC236}">
                    <a16:creationId xmlns:a16="http://schemas.microsoft.com/office/drawing/2014/main" id="{1B2C828E-C83D-BD36-4A11-F987496EA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7"/>
                <a:ext cx="100" cy="1"/>
              </a:xfrm>
              <a:prstGeom prst="rect">
                <a:avLst/>
              </a:prstGeom>
              <a:solidFill>
                <a:srgbClr val="B8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Rectangle 1800">
                <a:extLst>
                  <a:ext uri="{FF2B5EF4-FFF2-40B4-BE49-F238E27FC236}">
                    <a16:creationId xmlns:a16="http://schemas.microsoft.com/office/drawing/2014/main" id="{B5033B48-F30C-18B8-989D-5355DF0B1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7"/>
                <a:ext cx="100" cy="1"/>
              </a:xfrm>
              <a:prstGeom prst="rect">
                <a:avLst/>
              </a:prstGeom>
              <a:solidFill>
                <a:srgbClr val="B8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Rectangle 1801">
                <a:extLst>
                  <a:ext uri="{FF2B5EF4-FFF2-40B4-BE49-F238E27FC236}">
                    <a16:creationId xmlns:a16="http://schemas.microsoft.com/office/drawing/2014/main" id="{052247CB-AF8D-43EA-FB6B-A97EC6B42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8"/>
                <a:ext cx="100" cy="1"/>
              </a:xfrm>
              <a:prstGeom prst="rect">
                <a:avLst/>
              </a:prstGeom>
              <a:solidFill>
                <a:srgbClr val="B9F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Rectangle 1802">
                <a:extLst>
                  <a:ext uri="{FF2B5EF4-FFF2-40B4-BE49-F238E27FC236}">
                    <a16:creationId xmlns:a16="http://schemas.microsoft.com/office/drawing/2014/main" id="{C9CC3A59-A3C0-CF78-BF7E-2E30AFB83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89"/>
                <a:ext cx="100" cy="1"/>
              </a:xfrm>
              <a:prstGeom prst="rect">
                <a:avLst/>
              </a:prstGeom>
              <a:solidFill>
                <a:srgbClr val="B6F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Rectangle 1803">
                <a:extLst>
                  <a:ext uri="{FF2B5EF4-FFF2-40B4-BE49-F238E27FC236}">
                    <a16:creationId xmlns:a16="http://schemas.microsoft.com/office/drawing/2014/main" id="{F5B65537-BA38-7D34-BE77-9227F8824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0"/>
                <a:ext cx="100" cy="1"/>
              </a:xfrm>
              <a:prstGeom prst="rect">
                <a:avLst/>
              </a:prstGeom>
              <a:solidFill>
                <a:srgbClr val="B8F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Rectangle 1804">
                <a:extLst>
                  <a:ext uri="{FF2B5EF4-FFF2-40B4-BE49-F238E27FC236}">
                    <a16:creationId xmlns:a16="http://schemas.microsoft.com/office/drawing/2014/main" id="{D61FD33D-141C-D306-47F5-98E722ED2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0"/>
                <a:ext cx="100" cy="1"/>
              </a:xfrm>
              <a:prstGeom prst="rect">
                <a:avLst/>
              </a:prstGeom>
              <a:solidFill>
                <a:srgbClr val="B6F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Rectangle 1805">
                <a:extLst>
                  <a:ext uri="{FF2B5EF4-FFF2-40B4-BE49-F238E27FC236}">
                    <a16:creationId xmlns:a16="http://schemas.microsoft.com/office/drawing/2014/main" id="{B8F11846-FFE7-9740-7FDD-91AFC277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1"/>
                <a:ext cx="100" cy="1"/>
              </a:xfrm>
              <a:prstGeom prst="rect">
                <a:avLst/>
              </a:prstGeom>
              <a:solidFill>
                <a:srgbClr val="B6F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Rectangle 1806">
                <a:extLst>
                  <a:ext uri="{FF2B5EF4-FFF2-40B4-BE49-F238E27FC236}">
                    <a16:creationId xmlns:a16="http://schemas.microsoft.com/office/drawing/2014/main" id="{D5BC171B-BE5F-D1E3-F63B-652CCA65F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2"/>
                <a:ext cx="100" cy="1"/>
              </a:xfrm>
              <a:prstGeom prst="rect">
                <a:avLst/>
              </a:prstGeom>
              <a:solidFill>
                <a:srgbClr val="B5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Rectangle 1807">
                <a:extLst>
                  <a:ext uri="{FF2B5EF4-FFF2-40B4-BE49-F238E27FC236}">
                    <a16:creationId xmlns:a16="http://schemas.microsoft.com/office/drawing/2014/main" id="{146D1471-C6B4-C6FE-D90B-C69B8DC60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3"/>
                <a:ext cx="100" cy="1"/>
              </a:xfrm>
              <a:prstGeom prst="rect">
                <a:avLst/>
              </a:prstGeom>
              <a:solidFill>
                <a:srgbClr val="B5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Rectangle 1808">
                <a:extLst>
                  <a:ext uri="{FF2B5EF4-FFF2-40B4-BE49-F238E27FC236}">
                    <a16:creationId xmlns:a16="http://schemas.microsoft.com/office/drawing/2014/main" id="{D5304A7B-9BE9-E8E5-4EA1-0C6E65BA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4"/>
                <a:ext cx="100" cy="1"/>
              </a:xfrm>
              <a:prstGeom prst="rect">
                <a:avLst/>
              </a:prstGeom>
              <a:solidFill>
                <a:srgbClr val="B7F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Rectangle 1809">
                <a:extLst>
                  <a:ext uri="{FF2B5EF4-FFF2-40B4-BE49-F238E27FC236}">
                    <a16:creationId xmlns:a16="http://schemas.microsoft.com/office/drawing/2014/main" id="{F3F77C48-6183-4E6E-7C78-0903A0D6E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4"/>
                <a:ext cx="100" cy="1"/>
              </a:xfrm>
              <a:prstGeom prst="rect">
                <a:avLst/>
              </a:prstGeom>
              <a:solidFill>
                <a:srgbClr val="B4F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Rectangle 1810">
                <a:extLst>
                  <a:ext uri="{FF2B5EF4-FFF2-40B4-BE49-F238E27FC236}">
                    <a16:creationId xmlns:a16="http://schemas.microsoft.com/office/drawing/2014/main" id="{DB5D6FD4-639F-4E89-2E14-9047E21B4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5"/>
                <a:ext cx="100" cy="1"/>
              </a:xfrm>
              <a:prstGeom prst="rect">
                <a:avLst/>
              </a:prstGeom>
              <a:solidFill>
                <a:srgbClr val="B6F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Rectangle 1811">
                <a:extLst>
                  <a:ext uri="{FF2B5EF4-FFF2-40B4-BE49-F238E27FC236}">
                    <a16:creationId xmlns:a16="http://schemas.microsoft.com/office/drawing/2014/main" id="{FF9B4C73-ED0F-56C9-1AE6-3B05A73D5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6"/>
                <a:ext cx="100" cy="1"/>
              </a:xfrm>
              <a:prstGeom prst="rect">
                <a:avLst/>
              </a:prstGeom>
              <a:solidFill>
                <a:srgbClr val="B5F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Rectangle 1812">
                <a:extLst>
                  <a:ext uri="{FF2B5EF4-FFF2-40B4-BE49-F238E27FC236}">
                    <a16:creationId xmlns:a16="http://schemas.microsoft.com/office/drawing/2014/main" id="{1B1A5075-C68A-4D43-475E-1EDC080F3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3697"/>
                <a:ext cx="100" cy="1"/>
              </a:xfrm>
              <a:prstGeom prst="rect">
                <a:avLst/>
              </a:prstGeom>
              <a:solidFill>
                <a:srgbClr val="B5F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6" name="Rectangle 1814">
              <a:extLst>
                <a:ext uri="{FF2B5EF4-FFF2-40B4-BE49-F238E27FC236}">
                  <a16:creationId xmlns:a16="http://schemas.microsoft.com/office/drawing/2014/main" id="{21FB7704-7674-9E26-DEE7-2CAF767C4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697"/>
              <a:ext cx="100" cy="1"/>
            </a:xfrm>
            <a:prstGeom prst="rect">
              <a:avLst/>
            </a:prstGeom>
            <a:solidFill>
              <a:srgbClr val="B6F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815">
              <a:extLst>
                <a:ext uri="{FF2B5EF4-FFF2-40B4-BE49-F238E27FC236}">
                  <a16:creationId xmlns:a16="http://schemas.microsoft.com/office/drawing/2014/main" id="{8D2D755B-E769-18A6-89E9-65325F22C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698"/>
              <a:ext cx="100" cy="1"/>
            </a:xfrm>
            <a:prstGeom prst="rect">
              <a:avLst/>
            </a:prstGeom>
            <a:solidFill>
              <a:srgbClr val="B4F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816">
              <a:extLst>
                <a:ext uri="{FF2B5EF4-FFF2-40B4-BE49-F238E27FC236}">
                  <a16:creationId xmlns:a16="http://schemas.microsoft.com/office/drawing/2014/main" id="{BFAE1927-3C22-3768-34BB-FB802056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699"/>
              <a:ext cx="100" cy="1"/>
            </a:xfrm>
            <a:prstGeom prst="rect">
              <a:avLst/>
            </a:prstGeom>
            <a:solidFill>
              <a:srgbClr val="B5F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817">
              <a:extLst>
                <a:ext uri="{FF2B5EF4-FFF2-40B4-BE49-F238E27FC236}">
                  <a16:creationId xmlns:a16="http://schemas.microsoft.com/office/drawing/2014/main" id="{B48E1084-AFE1-31AD-B3BD-438C8FD9D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0"/>
              <a:ext cx="100" cy="1"/>
            </a:xfrm>
            <a:prstGeom prst="rect">
              <a:avLst/>
            </a:prstGeom>
            <a:solidFill>
              <a:srgbClr val="B3F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818">
              <a:extLst>
                <a:ext uri="{FF2B5EF4-FFF2-40B4-BE49-F238E27FC236}">
                  <a16:creationId xmlns:a16="http://schemas.microsoft.com/office/drawing/2014/main" id="{B7CA70FF-5189-F5BA-8D75-59E8B02A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1"/>
              <a:ext cx="100" cy="1"/>
            </a:xfrm>
            <a:prstGeom prst="rect">
              <a:avLst/>
            </a:prstGeom>
            <a:solidFill>
              <a:srgbClr val="B5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819">
              <a:extLst>
                <a:ext uri="{FF2B5EF4-FFF2-40B4-BE49-F238E27FC236}">
                  <a16:creationId xmlns:a16="http://schemas.microsoft.com/office/drawing/2014/main" id="{1C852835-838B-B730-FB1A-8B973CB2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1"/>
              <a:ext cx="100" cy="1"/>
            </a:xfrm>
            <a:prstGeom prst="rect">
              <a:avLst/>
            </a:prstGeom>
            <a:solidFill>
              <a:srgbClr val="B4F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820">
              <a:extLst>
                <a:ext uri="{FF2B5EF4-FFF2-40B4-BE49-F238E27FC236}">
                  <a16:creationId xmlns:a16="http://schemas.microsoft.com/office/drawing/2014/main" id="{60D48C12-4D98-4B5B-8119-AFF85FEE3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2"/>
              <a:ext cx="100" cy="1"/>
            </a:xfrm>
            <a:prstGeom prst="rect">
              <a:avLst/>
            </a:prstGeom>
            <a:solidFill>
              <a:srgbClr val="B4F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821">
              <a:extLst>
                <a:ext uri="{FF2B5EF4-FFF2-40B4-BE49-F238E27FC236}">
                  <a16:creationId xmlns:a16="http://schemas.microsoft.com/office/drawing/2014/main" id="{C0D97976-CF6C-9E4D-DD03-2EA3707AE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3"/>
              <a:ext cx="100" cy="1"/>
            </a:xfrm>
            <a:prstGeom prst="rect">
              <a:avLst/>
            </a:prstGeom>
            <a:solidFill>
              <a:srgbClr val="B6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822">
              <a:extLst>
                <a:ext uri="{FF2B5EF4-FFF2-40B4-BE49-F238E27FC236}">
                  <a16:creationId xmlns:a16="http://schemas.microsoft.com/office/drawing/2014/main" id="{3CFD124D-42A8-E60C-F031-5AB94FAC4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4"/>
              <a:ext cx="100" cy="1"/>
            </a:xfrm>
            <a:prstGeom prst="rect">
              <a:avLst/>
            </a:prstGeom>
            <a:solidFill>
              <a:srgbClr val="B4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823">
              <a:extLst>
                <a:ext uri="{FF2B5EF4-FFF2-40B4-BE49-F238E27FC236}">
                  <a16:creationId xmlns:a16="http://schemas.microsoft.com/office/drawing/2014/main" id="{772C65E1-521D-F63F-6CFF-6F8112BFE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4"/>
              <a:ext cx="100" cy="1"/>
            </a:xfrm>
            <a:prstGeom prst="rect">
              <a:avLst/>
            </a:prstGeom>
            <a:solidFill>
              <a:srgbClr val="B5F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824">
              <a:extLst>
                <a:ext uri="{FF2B5EF4-FFF2-40B4-BE49-F238E27FC236}">
                  <a16:creationId xmlns:a16="http://schemas.microsoft.com/office/drawing/2014/main" id="{6F3E120F-2E7A-0163-D98B-76FC819AA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5"/>
              <a:ext cx="100" cy="1"/>
            </a:xfrm>
            <a:prstGeom prst="rect">
              <a:avLst/>
            </a:prstGeom>
            <a:solidFill>
              <a:srgbClr val="B3F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825">
              <a:extLst>
                <a:ext uri="{FF2B5EF4-FFF2-40B4-BE49-F238E27FC236}">
                  <a16:creationId xmlns:a16="http://schemas.microsoft.com/office/drawing/2014/main" id="{8E99487E-EE9C-133C-A0C1-E7B2D29A8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6"/>
              <a:ext cx="100" cy="1"/>
            </a:xfrm>
            <a:prstGeom prst="rect">
              <a:avLst/>
            </a:prstGeom>
            <a:solidFill>
              <a:srgbClr val="B5F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826">
              <a:extLst>
                <a:ext uri="{FF2B5EF4-FFF2-40B4-BE49-F238E27FC236}">
                  <a16:creationId xmlns:a16="http://schemas.microsoft.com/office/drawing/2014/main" id="{C119B424-3E8C-F2B7-F711-016EC7852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7"/>
              <a:ext cx="100" cy="1"/>
            </a:xfrm>
            <a:prstGeom prst="rect">
              <a:avLst/>
            </a:prstGeom>
            <a:solidFill>
              <a:srgbClr val="B6F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827">
              <a:extLst>
                <a:ext uri="{FF2B5EF4-FFF2-40B4-BE49-F238E27FC236}">
                  <a16:creationId xmlns:a16="http://schemas.microsoft.com/office/drawing/2014/main" id="{A111BF1D-893A-ACCF-1574-506C4BA5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8"/>
              <a:ext cx="100" cy="1"/>
            </a:xfrm>
            <a:prstGeom prst="rect">
              <a:avLst/>
            </a:prstGeom>
            <a:solidFill>
              <a:srgbClr val="B4F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828">
              <a:extLst>
                <a:ext uri="{FF2B5EF4-FFF2-40B4-BE49-F238E27FC236}">
                  <a16:creationId xmlns:a16="http://schemas.microsoft.com/office/drawing/2014/main" id="{10CDF827-F999-FB4D-04EF-E78849A68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8"/>
              <a:ext cx="100" cy="1"/>
            </a:xfrm>
            <a:prstGeom prst="rect">
              <a:avLst/>
            </a:prstGeom>
            <a:solidFill>
              <a:srgbClr val="B6F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829">
              <a:extLst>
                <a:ext uri="{FF2B5EF4-FFF2-40B4-BE49-F238E27FC236}">
                  <a16:creationId xmlns:a16="http://schemas.microsoft.com/office/drawing/2014/main" id="{32AE7E98-755A-3EAA-B1A5-512E02B9C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09"/>
              <a:ext cx="100" cy="1"/>
            </a:xfrm>
            <a:prstGeom prst="rect">
              <a:avLst/>
            </a:prstGeom>
            <a:solidFill>
              <a:srgbClr val="B4F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830">
              <a:extLst>
                <a:ext uri="{FF2B5EF4-FFF2-40B4-BE49-F238E27FC236}">
                  <a16:creationId xmlns:a16="http://schemas.microsoft.com/office/drawing/2014/main" id="{8C44AFFD-B533-14AB-36CD-5781491F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10"/>
              <a:ext cx="100" cy="1"/>
            </a:xfrm>
            <a:prstGeom prst="rect">
              <a:avLst/>
            </a:prstGeom>
            <a:solidFill>
              <a:srgbClr val="B6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831">
              <a:extLst>
                <a:ext uri="{FF2B5EF4-FFF2-40B4-BE49-F238E27FC236}">
                  <a16:creationId xmlns:a16="http://schemas.microsoft.com/office/drawing/2014/main" id="{F597ABF8-4B10-9AFC-A27B-9C7B6F5A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711"/>
              <a:ext cx="100" cy="1"/>
            </a:xfrm>
            <a:prstGeom prst="rect">
              <a:avLst/>
            </a:prstGeom>
            <a:solidFill>
              <a:srgbClr val="B4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1832">
              <a:extLst>
                <a:ext uri="{FF2B5EF4-FFF2-40B4-BE49-F238E27FC236}">
                  <a16:creationId xmlns:a16="http://schemas.microsoft.com/office/drawing/2014/main" id="{7062C0E7-54E1-6C71-E4E5-30130F86D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" y="3711"/>
              <a:ext cx="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833">
              <a:extLst>
                <a:ext uri="{FF2B5EF4-FFF2-40B4-BE49-F238E27FC236}">
                  <a16:creationId xmlns:a16="http://schemas.microsoft.com/office/drawing/2014/main" id="{551A76D7-1F09-4972-FCF5-1021F3097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3919"/>
              <a:ext cx="9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-5.0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834">
              <a:extLst>
                <a:ext uri="{FF2B5EF4-FFF2-40B4-BE49-F238E27FC236}">
                  <a16:creationId xmlns:a16="http://schemas.microsoft.com/office/drawing/2014/main" id="{6F9FA6CA-4BD8-A6CD-D8DE-70B3E0D0B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3448"/>
              <a:ext cx="27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+15.0 cm/</a:t>
              </a:r>
              <a:r>
                <a:rPr kumimoji="0" lang="en-US" altLang="en-US" sz="7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1835">
              <a:extLst>
                <a:ext uri="{FF2B5EF4-FFF2-40B4-BE49-F238E27FC236}">
                  <a16:creationId xmlns:a16="http://schemas.microsoft.com/office/drawing/2014/main" id="{DEC4EA7B-DC13-F597-5157-F3594F423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3945"/>
              <a:ext cx="44" cy="0"/>
            </a:xfrm>
            <a:prstGeom prst="line">
              <a:avLst/>
            </a:prstGeom>
            <a:noFill/>
            <a:ln w="47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1836">
              <a:extLst>
                <a:ext uri="{FF2B5EF4-FFF2-40B4-BE49-F238E27FC236}">
                  <a16:creationId xmlns:a16="http://schemas.microsoft.com/office/drawing/2014/main" id="{3FA31B84-D2E7-AFF6-0E1F-79EE839D7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3476"/>
              <a:ext cx="44" cy="0"/>
            </a:xfrm>
            <a:prstGeom prst="line">
              <a:avLst/>
            </a:prstGeom>
            <a:noFill/>
            <a:ln w="47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6441952-431B-E852-054C-857BD320BB4A}"/>
              </a:ext>
            </a:extLst>
          </p:cNvPr>
          <p:cNvSpPr/>
          <p:nvPr/>
        </p:nvSpPr>
        <p:spPr bwMode="auto">
          <a:xfrm>
            <a:off x="1856656" y="3231465"/>
            <a:ext cx="504056" cy="504056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373342-0F37-1A70-5E19-220CD57A99BD}"/>
              </a:ext>
            </a:extLst>
          </p:cNvPr>
          <p:cNvSpPr/>
          <p:nvPr/>
        </p:nvSpPr>
        <p:spPr bwMode="auto">
          <a:xfrm>
            <a:off x="2072680" y="3447489"/>
            <a:ext cx="72008" cy="7200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53" name="Picture 1852" descr="A map of land with colored dots&#10;&#10;Description automatically generated">
            <a:extLst>
              <a:ext uri="{FF2B5EF4-FFF2-40B4-BE49-F238E27FC236}">
                <a16:creationId xmlns:a16="http://schemas.microsoft.com/office/drawing/2014/main" id="{0826EF4E-6CEB-F518-0297-222D8DB90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2017367"/>
            <a:ext cx="4064583" cy="3782262"/>
          </a:xfrm>
          <a:prstGeom prst="rect">
            <a:avLst/>
          </a:prstGeom>
        </p:spPr>
      </p:pic>
      <p:sp>
        <p:nvSpPr>
          <p:cNvPr id="1854" name="Oval 1853">
            <a:extLst>
              <a:ext uri="{FF2B5EF4-FFF2-40B4-BE49-F238E27FC236}">
                <a16:creationId xmlns:a16="http://schemas.microsoft.com/office/drawing/2014/main" id="{DF9DC741-3A4C-1C33-A570-08F6257D94C6}"/>
              </a:ext>
            </a:extLst>
          </p:cNvPr>
          <p:cNvSpPr/>
          <p:nvPr/>
        </p:nvSpPr>
        <p:spPr bwMode="auto">
          <a:xfrm>
            <a:off x="6717198" y="3195461"/>
            <a:ext cx="504056" cy="504056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56" name="Picture 1855" descr="A number of numbers on a white background&#10;&#10;Description automatically generated">
            <a:extLst>
              <a:ext uri="{FF2B5EF4-FFF2-40B4-BE49-F238E27FC236}">
                <a16:creationId xmlns:a16="http://schemas.microsoft.com/office/drawing/2014/main" id="{1E775A6A-8496-EE9A-86B7-05667A5A1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12" y="4024921"/>
            <a:ext cx="1057423" cy="2295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31761-646F-0908-67FF-426CBD32E731}"/>
              </a:ext>
            </a:extLst>
          </p:cNvPr>
          <p:cNvSpPr txBox="1"/>
          <p:nvPr/>
        </p:nvSpPr>
        <p:spPr>
          <a:xfrm>
            <a:off x="76058" y="101861"/>
            <a:ext cx="3508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Μ.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Φουμέλης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Ε.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Παπαγεωργίου</a:t>
            </a:r>
            <a:endParaRPr lang="el-GR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7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DF8B7-8238-E333-C3AE-DE57D83AD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0F7697-6432-D8D8-E12B-4567ECD3C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6" y="332656"/>
            <a:ext cx="8420100" cy="5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Γεωχημικές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μετ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αβολές</a:t>
            </a:r>
          </a:p>
        </p:txBody>
      </p:sp>
      <p:pic>
        <p:nvPicPr>
          <p:cNvPr id="4" name="Picture 3" descr="A graph of a number of points&#10;&#10;Description automatically generated with medium confidence">
            <a:extLst>
              <a:ext uri="{FF2B5EF4-FFF2-40B4-BE49-F238E27FC236}">
                <a16:creationId xmlns:a16="http://schemas.microsoft.com/office/drawing/2014/main" id="{475A23B2-7672-D92A-7E6F-1CF655668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196752"/>
            <a:ext cx="7560840" cy="521698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0B71AF-4044-5E1D-5353-74898FB04947}"/>
              </a:ext>
            </a:extLst>
          </p:cNvPr>
          <p:cNvSpPr txBox="1"/>
          <p:nvPr/>
        </p:nvSpPr>
        <p:spPr>
          <a:xfrm>
            <a:off x="128464" y="74932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Γ.Βουγιουκαλάκης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Ο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Vaselli</a:t>
            </a:r>
            <a:endParaRPr lang="el-GR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1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8A774-8022-B275-A322-95F8EA8D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7A831E-23A1-DB55-93AF-40EF5780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6" y="332656"/>
            <a:ext cx="8420100" cy="5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Γεω</a:t>
            </a:r>
            <a:r>
              <a:rPr lang="el-GR" sz="2400" b="1" dirty="0">
                <a:solidFill>
                  <a:srgbClr val="FFFF99"/>
                </a:solidFill>
                <a:latin typeface="Arial" charset="0"/>
              </a:rPr>
              <a:t>φυσικές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μετ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αβολές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8438D-A5AB-C36F-80FC-AD8AF570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052736"/>
            <a:ext cx="9455649" cy="5040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5929E0-9220-D213-7983-51E4C909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68" y="972159"/>
            <a:ext cx="7416824" cy="5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 fontScale="92500"/>
          </a:bodyPr>
          <a:lstStyle/>
          <a:p>
            <a:pPr algn="ctr">
              <a:spcAft>
                <a:spcPts val="600"/>
              </a:spcAft>
              <a:defRPr/>
            </a:pPr>
            <a:r>
              <a:rPr lang="el-GR" sz="2400" b="1" dirty="0">
                <a:solidFill>
                  <a:schemeClr val="bg1"/>
                </a:solidFill>
                <a:highlight>
                  <a:srgbClr val="FFFFFF"/>
                </a:highlight>
                <a:latin typeface="Arial" charset="0"/>
              </a:rPr>
              <a:t>Θερμοκρασία </a:t>
            </a:r>
            <a:r>
              <a:rPr lang="el-GR" sz="2400" b="1" dirty="0" err="1">
                <a:solidFill>
                  <a:schemeClr val="bg1"/>
                </a:solidFill>
                <a:highlight>
                  <a:srgbClr val="FFFFFF"/>
                </a:highlight>
                <a:latin typeface="Arial" charset="0"/>
              </a:rPr>
              <a:t>Ατμίδας</a:t>
            </a:r>
            <a:r>
              <a:rPr lang="el-GR" sz="2400" b="1" dirty="0">
                <a:solidFill>
                  <a:schemeClr val="bg1"/>
                </a:solidFill>
                <a:highlight>
                  <a:srgbClr val="FFFFFF"/>
                </a:highlight>
                <a:latin typeface="Arial" charset="0"/>
              </a:rPr>
              <a:t> </a:t>
            </a:r>
            <a:r>
              <a:rPr lang="el-GR" sz="2400" b="1" dirty="0" err="1">
                <a:solidFill>
                  <a:schemeClr val="bg1"/>
                </a:solidFill>
                <a:highlight>
                  <a:srgbClr val="FFFFFF"/>
                </a:highlight>
                <a:latin typeface="Arial" charset="0"/>
              </a:rPr>
              <a:t>Ν.Καμένης</a:t>
            </a:r>
            <a:r>
              <a:rPr lang="el-GR" sz="2400" b="1" dirty="0">
                <a:solidFill>
                  <a:schemeClr val="bg1"/>
                </a:solidFill>
                <a:highlight>
                  <a:srgbClr val="FFFFFF"/>
                </a:highlight>
                <a:latin typeface="Arial" charset="0"/>
              </a:rPr>
              <a:t> (ΕΑΓΜΕ) – ΙΑΝ 2025</a:t>
            </a:r>
            <a:endParaRPr lang="en-US" sz="2400" b="1" dirty="0">
              <a:solidFill>
                <a:schemeClr val="bg1"/>
              </a:solidFill>
              <a:highlight>
                <a:srgbClr val="FFFFFF"/>
              </a:highlight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E09B6-622E-4D60-66DC-79874E96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541" y="3808658"/>
            <a:ext cx="5304005" cy="2716686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060090-B74B-0EAF-660D-AE93C8885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53" y="5954870"/>
            <a:ext cx="3950513" cy="5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l-GR" sz="1800" b="1" dirty="0">
                <a:latin typeface="Arial" charset="0"/>
              </a:rPr>
              <a:t>Θερμοκρασία Εδάφους </a:t>
            </a:r>
            <a:r>
              <a:rPr lang="el-GR" sz="1800" b="1" dirty="0" err="1">
                <a:latin typeface="Arial" charset="0"/>
              </a:rPr>
              <a:t>Ν.Καμένης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7C63C-0864-E46C-17DD-E1DFAA3142B2}"/>
              </a:ext>
            </a:extLst>
          </p:cNvPr>
          <p:cNvSpPr txBox="1"/>
          <p:nvPr/>
        </p:nvSpPr>
        <p:spPr>
          <a:xfrm>
            <a:off x="128464" y="74932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Γ.Βουγιουκαλάκης</a:t>
            </a:r>
            <a:endParaRPr lang="el-GR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4943</TotalTime>
  <Words>292</Words>
  <Application>Microsoft Office PowerPoint</Application>
  <PresentationFormat>A4 Paper (210x297 mm)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Trebuchet MS</vt:lpstr>
      <vt:lpstr>Fireball</vt:lpstr>
      <vt:lpstr>Παρακολούθηση Σαντορίνης  Τρέχουσα κατάσταση ηφαιστείου  Τρέχουσα Σεισμικότητα στην Άνυδρο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ITSAK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Προκαταρτική μελέτη της σεισμικής ακολουθίας της Πάρνηθας (7.9.99,Mw=5.9) με τη χρήση δεδομένων τοπικού σεισμολογικού δικτύου</dc:title>
  <dc:creator>Costas</dc:creator>
  <cp:lastModifiedBy>Konstantinos Papazachos</cp:lastModifiedBy>
  <cp:revision>439</cp:revision>
  <cp:lastPrinted>1999-11-01T18:27:10Z</cp:lastPrinted>
  <dcterms:created xsi:type="dcterms:W3CDTF">1999-11-01T18:07:07Z</dcterms:created>
  <dcterms:modified xsi:type="dcterms:W3CDTF">2025-02-03T21:08:15Z</dcterms:modified>
</cp:coreProperties>
</file>