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13" d="100"/>
          <a:sy n="113" d="100"/>
        </p:scale>
        <p:origin x="5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4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9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D54A-2140-B94C-AF49-511FF0CE8EB2}" type="datetimeFigureOut">
              <a:rPr lang="en-US" smtClean="0"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8FF71-EEDA-5741-9863-BD767884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7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FCF302-9631-0941-A820-A569D07C1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556FA-749C-2843-8105-75C977055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85"/>
          <a:stretch/>
        </p:blipFill>
        <p:spPr>
          <a:xfrm>
            <a:off x="0" y="0"/>
            <a:ext cx="86698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4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9AAEF-8061-A54E-A43C-0A7B7ACA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7A0F8-6AD6-0443-A6AB-30A953F1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0DCC5-3DD0-6543-909F-986D2873A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5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8FF71-EEDA-5741-9863-BD767884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7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F3824-0572-E34B-9BD3-A0FD7B3C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8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82451-305C-634D-BBB0-42E95748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4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EDCEE-A05E-8E4F-922F-A4BEBE7A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4FC06-5D86-894E-9DAD-86854DA3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EE50A-290F-3942-9E92-66835E73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2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06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DE6A3-B4A0-6141-83A5-6210914E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4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30B97-27F7-2B46-A1B2-8224D44A8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8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0</Words>
  <Application>Microsoft Office PowerPoint</Application>
  <PresentationFormat>Προβολή στην οθόνη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Efi Tsvk</cp:lastModifiedBy>
  <cp:revision>4</cp:revision>
  <dcterms:created xsi:type="dcterms:W3CDTF">2020-11-18T14:48:47Z</dcterms:created>
  <dcterms:modified xsi:type="dcterms:W3CDTF">2020-11-19T01:04:05Z</dcterms:modified>
</cp:coreProperties>
</file>